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4"/>
    <p:sldMasterId id="2147483729" r:id="rId5"/>
    <p:sldMasterId id="2147483648" r:id="rId6"/>
    <p:sldMasterId id="2147483668" r:id="rId7"/>
    <p:sldMasterId id="2147483739" r:id="rId8"/>
    <p:sldMasterId id="2147483748" r:id="rId9"/>
    <p:sldMasterId id="2147483758" r:id="rId10"/>
    <p:sldMasterId id="2147483770" r:id="rId11"/>
  </p:sldMasterIdLst>
  <p:notesMasterIdLst>
    <p:notesMasterId r:id="rId31"/>
  </p:notesMasterIdLst>
  <p:sldIdLst>
    <p:sldId id="256" r:id="rId12"/>
    <p:sldId id="497" r:id="rId13"/>
    <p:sldId id="305" r:id="rId14"/>
    <p:sldId id="304" r:id="rId15"/>
    <p:sldId id="306" r:id="rId16"/>
    <p:sldId id="323" r:id="rId17"/>
    <p:sldId id="316" r:id="rId18"/>
    <p:sldId id="352" r:id="rId19"/>
    <p:sldId id="342" r:id="rId20"/>
    <p:sldId id="293" r:id="rId21"/>
    <p:sldId id="518" r:id="rId22"/>
    <p:sldId id="341" r:id="rId23"/>
    <p:sldId id="314" r:id="rId24"/>
    <p:sldId id="317" r:id="rId25"/>
    <p:sldId id="271" r:id="rId26"/>
    <p:sldId id="496" r:id="rId27"/>
    <p:sldId id="258" r:id="rId28"/>
    <p:sldId id="257" r:id="rId29"/>
    <p:sldId id="495" r:id="rId30"/>
  </p:sldIdLst>
  <p:sldSz cx="12192000" cy="6858000"/>
  <p:notesSz cx="6858000" cy="9144000"/>
  <p:defaultTextStyle>
    <a:defPPr>
      <a:defRPr lang="de-DE"/>
    </a:defPPr>
    <a:lvl1pPr marL="0" algn="l" defTabSz="914205" rtl="0" eaLnBrk="1" latinLnBrk="0" hangingPunct="1">
      <a:defRPr sz="1800" kern="1200">
        <a:solidFill>
          <a:schemeClr val="tx1"/>
        </a:solidFill>
        <a:latin typeface="+mn-lt"/>
        <a:ea typeface="+mn-ea"/>
        <a:cs typeface="+mn-cs"/>
      </a:defRPr>
    </a:lvl1pPr>
    <a:lvl2pPr marL="457102" algn="l" defTabSz="914205" rtl="0" eaLnBrk="1" latinLnBrk="0" hangingPunct="1">
      <a:defRPr sz="1800" kern="1200">
        <a:solidFill>
          <a:schemeClr val="tx1"/>
        </a:solidFill>
        <a:latin typeface="+mn-lt"/>
        <a:ea typeface="+mn-ea"/>
        <a:cs typeface="+mn-cs"/>
      </a:defRPr>
    </a:lvl2pPr>
    <a:lvl3pPr marL="914205" algn="l" defTabSz="914205" rtl="0" eaLnBrk="1" latinLnBrk="0" hangingPunct="1">
      <a:defRPr sz="1800" kern="1200">
        <a:solidFill>
          <a:schemeClr val="tx1"/>
        </a:solidFill>
        <a:latin typeface="+mn-lt"/>
        <a:ea typeface="+mn-ea"/>
        <a:cs typeface="+mn-cs"/>
      </a:defRPr>
    </a:lvl3pPr>
    <a:lvl4pPr marL="1371308" algn="l" defTabSz="914205" rtl="0" eaLnBrk="1" latinLnBrk="0" hangingPunct="1">
      <a:defRPr sz="1800" kern="1200">
        <a:solidFill>
          <a:schemeClr val="tx1"/>
        </a:solidFill>
        <a:latin typeface="+mn-lt"/>
        <a:ea typeface="+mn-ea"/>
        <a:cs typeface="+mn-cs"/>
      </a:defRPr>
    </a:lvl4pPr>
    <a:lvl5pPr marL="1828410" algn="l" defTabSz="914205" rtl="0" eaLnBrk="1" latinLnBrk="0" hangingPunct="1">
      <a:defRPr sz="1800" kern="1200">
        <a:solidFill>
          <a:schemeClr val="tx1"/>
        </a:solidFill>
        <a:latin typeface="+mn-lt"/>
        <a:ea typeface="+mn-ea"/>
        <a:cs typeface="+mn-cs"/>
      </a:defRPr>
    </a:lvl5pPr>
    <a:lvl6pPr marL="2285511" algn="l" defTabSz="914205" rtl="0" eaLnBrk="1" latinLnBrk="0" hangingPunct="1">
      <a:defRPr sz="1800" kern="1200">
        <a:solidFill>
          <a:schemeClr val="tx1"/>
        </a:solidFill>
        <a:latin typeface="+mn-lt"/>
        <a:ea typeface="+mn-ea"/>
        <a:cs typeface="+mn-cs"/>
      </a:defRPr>
    </a:lvl6pPr>
    <a:lvl7pPr marL="2742614" algn="l" defTabSz="914205" rtl="0" eaLnBrk="1" latinLnBrk="0" hangingPunct="1">
      <a:defRPr sz="1800" kern="1200">
        <a:solidFill>
          <a:schemeClr val="tx1"/>
        </a:solidFill>
        <a:latin typeface="+mn-lt"/>
        <a:ea typeface="+mn-ea"/>
        <a:cs typeface="+mn-cs"/>
      </a:defRPr>
    </a:lvl7pPr>
    <a:lvl8pPr marL="3199716" algn="l" defTabSz="914205" rtl="0" eaLnBrk="1" latinLnBrk="0" hangingPunct="1">
      <a:defRPr sz="1800" kern="1200">
        <a:solidFill>
          <a:schemeClr val="tx1"/>
        </a:solidFill>
        <a:latin typeface="+mn-lt"/>
        <a:ea typeface="+mn-ea"/>
        <a:cs typeface="+mn-cs"/>
      </a:defRPr>
    </a:lvl8pPr>
    <a:lvl9pPr marL="3656819" algn="l" defTabSz="91420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8FDF"/>
    <a:srgbClr val="006192"/>
    <a:srgbClr val="003781"/>
    <a:srgbClr val="13A0D3"/>
    <a:srgbClr val="A5A5A5"/>
    <a:srgbClr val="CB4141"/>
    <a:srgbClr val="669900"/>
    <a:srgbClr val="C3920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E3F118-A8C9-4A4D-8B38-3D6591A4EBBF}" v="1" dt="2023-04-21T21:07:42.78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305" autoAdjust="0"/>
  </p:normalViewPr>
  <p:slideViewPr>
    <p:cSldViewPr snapToGrid="0">
      <p:cViewPr varScale="1">
        <p:scale>
          <a:sx n="67" d="100"/>
          <a:sy n="67" d="100"/>
        </p:scale>
        <p:origin x="66" y="132"/>
      </p:cViewPr>
      <p:guideLst/>
    </p:cSldViewPr>
  </p:slideViewPr>
  <p:notesTextViewPr>
    <p:cViewPr>
      <p:scale>
        <a:sx n="1" d="1"/>
        <a:sy n="1" d="1"/>
      </p:scale>
      <p:origin x="0" y="0"/>
    </p:cViewPr>
  </p:notesTextViewPr>
  <p:sorterViewPr>
    <p:cViewPr>
      <p:scale>
        <a:sx n="100" d="100"/>
        <a:sy n="100" d="100"/>
      </p:scale>
      <p:origin x="0" y="-41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ather Ackenhusen" userId="21ddb484a0b6c225" providerId="LiveId" clId="{00E3F118-A8C9-4A4D-8B38-3D6591A4EBBF}"/>
    <pc:docChg chg="modSld">
      <pc:chgData name="Heather Ackenhusen" userId="21ddb484a0b6c225" providerId="LiveId" clId="{00E3F118-A8C9-4A4D-8B38-3D6591A4EBBF}" dt="2023-04-21T21:20:28.221" v="32" actId="1076"/>
      <pc:docMkLst>
        <pc:docMk/>
      </pc:docMkLst>
      <pc:sldChg chg="addSp modSp mod">
        <pc:chgData name="Heather Ackenhusen" userId="21ddb484a0b6c225" providerId="LiveId" clId="{00E3F118-A8C9-4A4D-8B38-3D6591A4EBBF}" dt="2023-04-21T21:20:28.221" v="32" actId="1076"/>
        <pc:sldMkLst>
          <pc:docMk/>
          <pc:sldMk cId="2579217874" sldId="497"/>
        </pc:sldMkLst>
        <pc:picChg chg="add mod">
          <ac:chgData name="Heather Ackenhusen" userId="21ddb484a0b6c225" providerId="LiveId" clId="{00E3F118-A8C9-4A4D-8B38-3D6591A4EBBF}" dt="2023-04-21T21:20:01.987" v="30" actId="1076"/>
          <ac:picMkLst>
            <pc:docMk/>
            <pc:sldMk cId="2579217874" sldId="497"/>
            <ac:picMk id="5" creationId="{742CD889-4664-4AB8-C87E-C7A2A7B6F5D9}"/>
          </ac:picMkLst>
        </pc:picChg>
        <pc:picChg chg="mod">
          <ac:chgData name="Heather Ackenhusen" userId="21ddb484a0b6c225" providerId="LiveId" clId="{00E3F118-A8C9-4A4D-8B38-3D6591A4EBBF}" dt="2023-04-21T21:20:09.367" v="31" actId="1076"/>
          <ac:picMkLst>
            <pc:docMk/>
            <pc:sldMk cId="2579217874" sldId="497"/>
            <ac:picMk id="28" creationId="{9FA987EA-7D45-1CEE-00BB-3E591D88EF49}"/>
          </ac:picMkLst>
        </pc:picChg>
        <pc:picChg chg="mod">
          <ac:chgData name="Heather Ackenhusen" userId="21ddb484a0b6c225" providerId="LiveId" clId="{00E3F118-A8C9-4A4D-8B38-3D6591A4EBBF}" dt="2023-04-21T21:19:48.583" v="29" actId="1076"/>
          <ac:picMkLst>
            <pc:docMk/>
            <pc:sldMk cId="2579217874" sldId="497"/>
            <ac:picMk id="30" creationId="{24746322-2A7D-3887-FB59-F7A3C81CD3EF}"/>
          </ac:picMkLst>
        </pc:picChg>
        <pc:picChg chg="mod">
          <ac:chgData name="Heather Ackenhusen" userId="21ddb484a0b6c225" providerId="LiveId" clId="{00E3F118-A8C9-4A4D-8B38-3D6591A4EBBF}" dt="2023-04-21T21:20:28.221" v="32" actId="1076"/>
          <ac:picMkLst>
            <pc:docMk/>
            <pc:sldMk cId="2579217874" sldId="497"/>
            <ac:picMk id="34" creationId="{AF9A1D1E-5D6B-50D5-E124-7D480E259F2F}"/>
          </ac:picMkLst>
        </pc:picChg>
        <pc:picChg chg="mod">
          <ac:chgData name="Heather Ackenhusen" userId="21ddb484a0b6c225" providerId="LiveId" clId="{00E3F118-A8C9-4A4D-8B38-3D6591A4EBBF}" dt="2023-04-21T21:20:28.221" v="32" actId="1076"/>
          <ac:picMkLst>
            <pc:docMk/>
            <pc:sldMk cId="2579217874" sldId="497"/>
            <ac:picMk id="36" creationId="{7098E1B8-31A1-F1CC-BA0A-1A15266892BA}"/>
          </ac:picMkLst>
        </pc:picChg>
        <pc:picChg chg="mod">
          <ac:chgData name="Heather Ackenhusen" userId="21ddb484a0b6c225" providerId="LiveId" clId="{00E3F118-A8C9-4A4D-8B38-3D6591A4EBBF}" dt="2023-04-21T21:09:25.320" v="17" actId="1076"/>
          <ac:picMkLst>
            <pc:docMk/>
            <pc:sldMk cId="2579217874" sldId="497"/>
            <ac:picMk id="37" creationId="{36AF134E-970E-A98F-D643-5FAEA17D76D2}"/>
          </ac:picMkLst>
        </pc:picChg>
        <pc:picChg chg="mod">
          <ac:chgData name="Heather Ackenhusen" userId="21ddb484a0b6c225" providerId="LiveId" clId="{00E3F118-A8C9-4A4D-8B38-3D6591A4EBBF}" dt="2023-04-21T21:09:11.857" v="15" actId="1076"/>
          <ac:picMkLst>
            <pc:docMk/>
            <pc:sldMk cId="2579217874" sldId="497"/>
            <ac:picMk id="38" creationId="{3651A9E8-CC7A-EE7D-2D82-1A973ECEBAC9}"/>
          </ac:picMkLst>
        </pc:picChg>
        <pc:picChg chg="mod">
          <ac:chgData name="Heather Ackenhusen" userId="21ddb484a0b6c225" providerId="LiveId" clId="{00E3F118-A8C9-4A4D-8B38-3D6591A4EBBF}" dt="2023-04-21T21:20:28.221" v="32" actId="1076"/>
          <ac:picMkLst>
            <pc:docMk/>
            <pc:sldMk cId="2579217874" sldId="497"/>
            <ac:picMk id="39" creationId="{8D611B51-8950-BD95-B69C-E0EA28A4D759}"/>
          </ac:picMkLst>
        </pc:picChg>
        <pc:picChg chg="mod">
          <ac:chgData name="Heather Ackenhusen" userId="21ddb484a0b6c225" providerId="LiveId" clId="{00E3F118-A8C9-4A4D-8B38-3D6591A4EBBF}" dt="2023-04-21T21:09:27.675" v="18" actId="1076"/>
          <ac:picMkLst>
            <pc:docMk/>
            <pc:sldMk cId="2579217874" sldId="497"/>
            <ac:picMk id="44" creationId="{CDCDDB7A-85D5-392C-CF65-FEC9B8AD959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E507BD-C07D-4CFF-8C80-3D9104314BCB}" type="doc">
      <dgm:prSet loTypeId="urn:microsoft.com/office/officeart/2005/8/layout/chart3" loCatId="cycle" qsTypeId="urn:microsoft.com/office/officeart/2005/8/quickstyle/simple1" qsCatId="simple" csTypeId="urn:microsoft.com/office/officeart/2005/8/colors/accent1_2" csCatId="accent1" phldr="1"/>
      <dgm:spPr/>
    </dgm:pt>
    <dgm:pt modelId="{C3034CA0-2E1C-40F0-9E7B-6E0109A98A91}">
      <dgm:prSet phldrT="[Text]"/>
      <dgm:spPr>
        <a:solidFill>
          <a:schemeClr val="bg1">
            <a:lumMod val="40000"/>
            <a:lumOff val="60000"/>
          </a:schemeClr>
        </a:solidFill>
      </dgm:spPr>
      <dgm:t>
        <a:bodyPr/>
        <a:lstStyle/>
        <a:p>
          <a:r>
            <a:rPr lang="de-DE" dirty="0"/>
            <a:t>Physical Risk &amp; Resilience</a:t>
          </a:r>
          <a:endParaRPr lang="en-GB" dirty="0"/>
        </a:p>
      </dgm:t>
    </dgm:pt>
    <dgm:pt modelId="{AB9D03D2-82A4-44C2-AAB0-9281DB378FF7}" type="parTrans" cxnId="{B625FC75-F27E-45E5-8079-0504491E1A51}">
      <dgm:prSet/>
      <dgm:spPr/>
      <dgm:t>
        <a:bodyPr/>
        <a:lstStyle/>
        <a:p>
          <a:endParaRPr lang="en-GB"/>
        </a:p>
      </dgm:t>
    </dgm:pt>
    <dgm:pt modelId="{BA144AD3-F428-4B81-B950-E5DF250F53EE}" type="sibTrans" cxnId="{B625FC75-F27E-45E5-8079-0504491E1A51}">
      <dgm:prSet/>
      <dgm:spPr/>
      <dgm:t>
        <a:bodyPr/>
        <a:lstStyle/>
        <a:p>
          <a:endParaRPr lang="en-GB"/>
        </a:p>
      </dgm:t>
    </dgm:pt>
    <dgm:pt modelId="{5F558C2A-EB0F-46C0-A906-AA61E3081F60}">
      <dgm:prSet phldrT="[Text]"/>
      <dgm:spPr>
        <a:solidFill>
          <a:schemeClr val="bg1">
            <a:lumMod val="40000"/>
            <a:lumOff val="60000"/>
          </a:schemeClr>
        </a:solidFill>
      </dgm:spPr>
      <dgm:t>
        <a:bodyPr/>
        <a:lstStyle/>
        <a:p>
          <a:r>
            <a:rPr lang="de-DE" dirty="0"/>
            <a:t>Transition Scenario Analysis</a:t>
          </a:r>
          <a:endParaRPr lang="en-GB" dirty="0"/>
        </a:p>
      </dgm:t>
    </dgm:pt>
    <dgm:pt modelId="{2261AC29-03FC-4837-8BBD-53FBDFB2C3F5}" type="parTrans" cxnId="{FE9234B5-D85B-4D52-BFE2-F7A4FA0F46FF}">
      <dgm:prSet/>
      <dgm:spPr/>
      <dgm:t>
        <a:bodyPr/>
        <a:lstStyle/>
        <a:p>
          <a:endParaRPr lang="en-GB"/>
        </a:p>
      </dgm:t>
    </dgm:pt>
    <dgm:pt modelId="{EB74F6B6-9EF6-4A73-8536-D305CEC1D400}" type="sibTrans" cxnId="{FE9234B5-D85B-4D52-BFE2-F7A4FA0F46FF}">
      <dgm:prSet/>
      <dgm:spPr/>
      <dgm:t>
        <a:bodyPr/>
        <a:lstStyle/>
        <a:p>
          <a:endParaRPr lang="en-GB"/>
        </a:p>
      </dgm:t>
    </dgm:pt>
    <dgm:pt modelId="{31BA9DA3-A0D8-4CDF-A459-253E605D7774}">
      <dgm:prSet phldrT="[Text]"/>
      <dgm:spPr>
        <a:solidFill>
          <a:schemeClr val="bg1">
            <a:lumMod val="40000"/>
            <a:lumOff val="60000"/>
          </a:schemeClr>
        </a:solidFill>
        <a:ln w="41275">
          <a:solidFill>
            <a:schemeClr val="bg1"/>
          </a:solidFill>
        </a:ln>
      </dgm:spPr>
      <dgm:t>
        <a:bodyPr lIns="72000" bIns="216000"/>
        <a:lstStyle/>
        <a:p>
          <a:pPr rtl="0"/>
          <a:r>
            <a:rPr lang="de-DE" dirty="0"/>
            <a:t>Investment Alignment with Climate Goals</a:t>
          </a:r>
          <a:endParaRPr lang="en-GB" dirty="0"/>
        </a:p>
      </dgm:t>
    </dgm:pt>
    <dgm:pt modelId="{ABF85D08-7FDC-47DB-887C-666DB6001849}" type="parTrans" cxnId="{2D29D6B7-F2BE-4AD9-97E9-913660C6C6D6}">
      <dgm:prSet/>
      <dgm:spPr/>
      <dgm:t>
        <a:bodyPr/>
        <a:lstStyle/>
        <a:p>
          <a:endParaRPr lang="en-GB"/>
        </a:p>
      </dgm:t>
    </dgm:pt>
    <dgm:pt modelId="{1259B1E4-A327-4124-A43E-C5485C2937C2}" type="sibTrans" cxnId="{2D29D6B7-F2BE-4AD9-97E9-913660C6C6D6}">
      <dgm:prSet/>
      <dgm:spPr/>
      <dgm:t>
        <a:bodyPr/>
        <a:lstStyle/>
        <a:p>
          <a:endParaRPr lang="en-GB"/>
        </a:p>
      </dgm:t>
    </dgm:pt>
    <dgm:pt modelId="{F2FD6E73-D7B9-4A82-8827-99CEC4758DC0}" type="pres">
      <dgm:prSet presAssocID="{0FE507BD-C07D-4CFF-8C80-3D9104314BCB}" presName="compositeShape" presStyleCnt="0">
        <dgm:presLayoutVars>
          <dgm:chMax val="7"/>
          <dgm:dir/>
          <dgm:resizeHandles val="exact"/>
        </dgm:presLayoutVars>
      </dgm:prSet>
      <dgm:spPr/>
    </dgm:pt>
    <dgm:pt modelId="{A5F56C86-FFB6-4B82-A26B-B5B26648A4B4}" type="pres">
      <dgm:prSet presAssocID="{0FE507BD-C07D-4CFF-8C80-3D9104314BCB}" presName="wedge1" presStyleLbl="node1" presStyleIdx="0" presStyleCnt="3" custLinFactNeighborX="-4766" custLinFactNeighborY="3209"/>
      <dgm:spPr/>
    </dgm:pt>
    <dgm:pt modelId="{A30B91D6-A723-4384-8227-8FFF30B2BB2A}" type="pres">
      <dgm:prSet presAssocID="{0FE507BD-C07D-4CFF-8C80-3D9104314BCB}" presName="wedge1Tx" presStyleLbl="node1" presStyleIdx="0" presStyleCnt="3">
        <dgm:presLayoutVars>
          <dgm:chMax val="0"/>
          <dgm:chPref val="0"/>
          <dgm:bulletEnabled val="1"/>
        </dgm:presLayoutVars>
      </dgm:prSet>
      <dgm:spPr/>
    </dgm:pt>
    <dgm:pt modelId="{01714994-887C-4D22-8940-2B54A912FB45}" type="pres">
      <dgm:prSet presAssocID="{0FE507BD-C07D-4CFF-8C80-3D9104314BCB}" presName="wedge2" presStyleLbl="node1" presStyleIdx="1" presStyleCnt="3" custLinFactNeighborX="9" custLinFactNeighborY="598"/>
      <dgm:spPr/>
    </dgm:pt>
    <dgm:pt modelId="{FD333D78-73F3-45BB-A138-E9F78FEAB87A}" type="pres">
      <dgm:prSet presAssocID="{0FE507BD-C07D-4CFF-8C80-3D9104314BCB}" presName="wedge2Tx" presStyleLbl="node1" presStyleIdx="1" presStyleCnt="3">
        <dgm:presLayoutVars>
          <dgm:chMax val="0"/>
          <dgm:chPref val="0"/>
          <dgm:bulletEnabled val="1"/>
        </dgm:presLayoutVars>
      </dgm:prSet>
      <dgm:spPr/>
    </dgm:pt>
    <dgm:pt modelId="{90D5F32A-A737-4DFF-9D6B-7767786547EF}" type="pres">
      <dgm:prSet presAssocID="{0FE507BD-C07D-4CFF-8C80-3D9104314BCB}" presName="wedge3" presStyleLbl="node1" presStyleIdx="2" presStyleCnt="3" custLinFactNeighborX="-546" custLinFactNeighborY="-103"/>
      <dgm:spPr/>
    </dgm:pt>
    <dgm:pt modelId="{8EC02CFB-064B-4443-906C-21E5F42F354C}" type="pres">
      <dgm:prSet presAssocID="{0FE507BD-C07D-4CFF-8C80-3D9104314BCB}" presName="wedge3Tx" presStyleLbl="node1" presStyleIdx="2" presStyleCnt="3">
        <dgm:presLayoutVars>
          <dgm:chMax val="0"/>
          <dgm:chPref val="0"/>
          <dgm:bulletEnabled val="1"/>
        </dgm:presLayoutVars>
      </dgm:prSet>
      <dgm:spPr/>
    </dgm:pt>
  </dgm:ptLst>
  <dgm:cxnLst>
    <dgm:cxn modelId="{71CDE301-04BF-466E-9167-75FF3839B35F}" type="presOf" srcId="{C3034CA0-2E1C-40F0-9E7B-6E0109A98A91}" destId="{A30B91D6-A723-4384-8227-8FFF30B2BB2A}" srcOrd="1" destOrd="0" presId="urn:microsoft.com/office/officeart/2005/8/layout/chart3"/>
    <dgm:cxn modelId="{5AD02737-7EF8-4986-8EF0-81C21B63A1A3}" type="presOf" srcId="{0FE507BD-C07D-4CFF-8C80-3D9104314BCB}" destId="{F2FD6E73-D7B9-4A82-8827-99CEC4758DC0}" srcOrd="0" destOrd="0" presId="urn:microsoft.com/office/officeart/2005/8/layout/chart3"/>
    <dgm:cxn modelId="{10ADA460-13E0-463A-B357-CA316D42644A}" type="presOf" srcId="{C3034CA0-2E1C-40F0-9E7B-6E0109A98A91}" destId="{A5F56C86-FFB6-4B82-A26B-B5B26648A4B4}" srcOrd="0" destOrd="0" presId="urn:microsoft.com/office/officeart/2005/8/layout/chart3"/>
    <dgm:cxn modelId="{B625FC75-F27E-45E5-8079-0504491E1A51}" srcId="{0FE507BD-C07D-4CFF-8C80-3D9104314BCB}" destId="{C3034CA0-2E1C-40F0-9E7B-6E0109A98A91}" srcOrd="0" destOrd="0" parTransId="{AB9D03D2-82A4-44C2-AAB0-9281DB378FF7}" sibTransId="{BA144AD3-F428-4B81-B950-E5DF250F53EE}"/>
    <dgm:cxn modelId="{32CC85A2-6B23-4B3A-9E4B-6B43327FB84F}" type="presOf" srcId="{31BA9DA3-A0D8-4CDF-A459-253E605D7774}" destId="{8EC02CFB-064B-4443-906C-21E5F42F354C}" srcOrd="1" destOrd="0" presId="urn:microsoft.com/office/officeart/2005/8/layout/chart3"/>
    <dgm:cxn modelId="{E9DF39AA-7A93-4C7D-985C-627644ED6C0B}" type="presOf" srcId="{31BA9DA3-A0D8-4CDF-A459-253E605D7774}" destId="{90D5F32A-A737-4DFF-9D6B-7767786547EF}" srcOrd="0" destOrd="0" presId="urn:microsoft.com/office/officeart/2005/8/layout/chart3"/>
    <dgm:cxn modelId="{FE9234B5-D85B-4D52-BFE2-F7A4FA0F46FF}" srcId="{0FE507BD-C07D-4CFF-8C80-3D9104314BCB}" destId="{5F558C2A-EB0F-46C0-A906-AA61E3081F60}" srcOrd="1" destOrd="0" parTransId="{2261AC29-03FC-4837-8BBD-53FBDFB2C3F5}" sibTransId="{EB74F6B6-9EF6-4A73-8536-D305CEC1D400}"/>
    <dgm:cxn modelId="{2D29D6B7-F2BE-4AD9-97E9-913660C6C6D6}" srcId="{0FE507BD-C07D-4CFF-8C80-3D9104314BCB}" destId="{31BA9DA3-A0D8-4CDF-A459-253E605D7774}" srcOrd="2" destOrd="0" parTransId="{ABF85D08-7FDC-47DB-887C-666DB6001849}" sibTransId="{1259B1E4-A327-4124-A43E-C5485C2937C2}"/>
    <dgm:cxn modelId="{A3054BBA-8649-4888-9A8F-7C0FA3806730}" type="presOf" srcId="{5F558C2A-EB0F-46C0-A906-AA61E3081F60}" destId="{FD333D78-73F3-45BB-A138-E9F78FEAB87A}" srcOrd="1" destOrd="0" presId="urn:microsoft.com/office/officeart/2005/8/layout/chart3"/>
    <dgm:cxn modelId="{CC293BDA-D079-4B96-8823-D724C8BDDC39}" type="presOf" srcId="{5F558C2A-EB0F-46C0-A906-AA61E3081F60}" destId="{01714994-887C-4D22-8940-2B54A912FB45}" srcOrd="0" destOrd="0" presId="urn:microsoft.com/office/officeart/2005/8/layout/chart3"/>
    <dgm:cxn modelId="{DA0DF19F-7CE0-4017-BB49-6B819722F3B6}" type="presParOf" srcId="{F2FD6E73-D7B9-4A82-8827-99CEC4758DC0}" destId="{A5F56C86-FFB6-4B82-A26B-B5B26648A4B4}" srcOrd="0" destOrd="0" presId="urn:microsoft.com/office/officeart/2005/8/layout/chart3"/>
    <dgm:cxn modelId="{FA093127-A659-40ED-B4A8-F6E21A49E86D}" type="presParOf" srcId="{F2FD6E73-D7B9-4A82-8827-99CEC4758DC0}" destId="{A30B91D6-A723-4384-8227-8FFF30B2BB2A}" srcOrd="1" destOrd="0" presId="urn:microsoft.com/office/officeart/2005/8/layout/chart3"/>
    <dgm:cxn modelId="{F74F349C-F8B7-4071-8836-68A21624CE48}" type="presParOf" srcId="{F2FD6E73-D7B9-4A82-8827-99CEC4758DC0}" destId="{01714994-887C-4D22-8940-2B54A912FB45}" srcOrd="2" destOrd="0" presId="urn:microsoft.com/office/officeart/2005/8/layout/chart3"/>
    <dgm:cxn modelId="{A721C4C4-7446-4DB7-BC44-4F930BF617FC}" type="presParOf" srcId="{F2FD6E73-D7B9-4A82-8827-99CEC4758DC0}" destId="{FD333D78-73F3-45BB-A138-E9F78FEAB87A}" srcOrd="3" destOrd="0" presId="urn:microsoft.com/office/officeart/2005/8/layout/chart3"/>
    <dgm:cxn modelId="{763A21D4-C73F-4799-9EC7-647823F667E1}" type="presParOf" srcId="{F2FD6E73-D7B9-4A82-8827-99CEC4758DC0}" destId="{90D5F32A-A737-4DFF-9D6B-7767786547EF}" srcOrd="4" destOrd="0" presId="urn:microsoft.com/office/officeart/2005/8/layout/chart3"/>
    <dgm:cxn modelId="{6A653F16-89E7-4AB6-B6DB-D48B105E1BDD}" type="presParOf" srcId="{F2FD6E73-D7B9-4A82-8827-99CEC4758DC0}" destId="{8EC02CFB-064B-4443-906C-21E5F42F354C}"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10B45D-B571-463D-85A5-BE31DA99FE3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7E86311E-5429-4938-B09D-2B6B2EFA8B5A}">
      <dgm:prSet/>
      <dgm:spPr/>
      <dgm:t>
        <a:bodyPr/>
        <a:lstStyle/>
        <a:p>
          <a:r>
            <a:rPr lang="en-US" dirty="0"/>
            <a:t>Physical Risk &amp; Resilience</a:t>
          </a:r>
        </a:p>
      </dgm:t>
    </dgm:pt>
    <dgm:pt modelId="{522515DF-C38B-495B-BED4-352C6805CB15}" type="parTrans" cxnId="{6CF94F24-F9A9-4FAD-B33B-E85233EA2A60}">
      <dgm:prSet/>
      <dgm:spPr/>
      <dgm:t>
        <a:bodyPr/>
        <a:lstStyle/>
        <a:p>
          <a:endParaRPr lang="en-US"/>
        </a:p>
      </dgm:t>
    </dgm:pt>
    <dgm:pt modelId="{2477A4AF-3C1F-4A37-B177-AECE767965E8}" type="sibTrans" cxnId="{6CF94F24-F9A9-4FAD-B33B-E85233EA2A60}">
      <dgm:prSet/>
      <dgm:spPr/>
      <dgm:t>
        <a:bodyPr/>
        <a:lstStyle/>
        <a:p>
          <a:endParaRPr lang="en-US"/>
        </a:p>
      </dgm:t>
    </dgm:pt>
    <dgm:pt modelId="{F2AD3796-F968-49E6-A0D3-6DBBCC49B1E6}">
      <dgm:prSet/>
      <dgm:spPr/>
      <dgm:t>
        <a:bodyPr/>
        <a:lstStyle/>
        <a:p>
          <a:r>
            <a:rPr lang="en-US" dirty="0"/>
            <a:t>Data Mesh</a:t>
          </a:r>
        </a:p>
      </dgm:t>
    </dgm:pt>
    <dgm:pt modelId="{D0A18FB9-60A2-43A6-9ADB-73AAD008EEB1}" type="parTrans" cxnId="{E80FEEF7-E6A1-4F18-A4B1-CD872441CEC7}">
      <dgm:prSet/>
      <dgm:spPr/>
      <dgm:t>
        <a:bodyPr/>
        <a:lstStyle/>
        <a:p>
          <a:endParaRPr lang="en-US"/>
        </a:p>
      </dgm:t>
    </dgm:pt>
    <dgm:pt modelId="{0DA75EFF-4515-461A-BE8E-646688F3359B}" type="sibTrans" cxnId="{E80FEEF7-E6A1-4F18-A4B1-CD872441CEC7}">
      <dgm:prSet/>
      <dgm:spPr/>
      <dgm:t>
        <a:bodyPr/>
        <a:lstStyle/>
        <a:p>
          <a:endParaRPr lang="en-US"/>
        </a:p>
      </dgm:t>
    </dgm:pt>
    <dgm:pt modelId="{67F6E436-DEC8-42D6-8AA4-16C13168F1E7}">
      <dgm:prSet/>
      <dgm:spPr/>
      <dgm:t>
        <a:bodyPr/>
        <a:lstStyle/>
        <a:p>
          <a:r>
            <a:rPr lang="en-US" dirty="0"/>
            <a:t>Data Exchange</a:t>
          </a:r>
        </a:p>
      </dgm:t>
    </dgm:pt>
    <dgm:pt modelId="{47CD7C88-C0E1-4A13-8453-F18D6283C289}" type="parTrans" cxnId="{F61FE883-DC4A-45A2-BA0F-66E7803294D5}">
      <dgm:prSet/>
      <dgm:spPr/>
      <dgm:t>
        <a:bodyPr/>
        <a:lstStyle/>
        <a:p>
          <a:endParaRPr lang="en-US"/>
        </a:p>
      </dgm:t>
    </dgm:pt>
    <dgm:pt modelId="{AEF2CE28-3962-4608-B8A3-50F160F38458}" type="sibTrans" cxnId="{F61FE883-DC4A-45A2-BA0F-66E7803294D5}">
      <dgm:prSet/>
      <dgm:spPr/>
      <dgm:t>
        <a:bodyPr/>
        <a:lstStyle/>
        <a:p>
          <a:endParaRPr lang="en-US"/>
        </a:p>
      </dgm:t>
    </dgm:pt>
    <dgm:pt modelId="{818FFD6F-61CC-48BA-92BB-3BEF783519BA}">
      <dgm:prSet/>
      <dgm:spPr/>
      <dgm:t>
        <a:bodyPr/>
        <a:lstStyle/>
        <a:p>
          <a:r>
            <a:rPr lang="en-US" dirty="0"/>
            <a:t>Entity Matching</a:t>
          </a:r>
        </a:p>
      </dgm:t>
    </dgm:pt>
    <dgm:pt modelId="{D3BE3255-D585-45ED-8D2F-4EC60414D05E}" type="parTrans" cxnId="{22549944-F18E-4F85-8170-879C80F13470}">
      <dgm:prSet/>
      <dgm:spPr/>
      <dgm:t>
        <a:bodyPr/>
        <a:lstStyle/>
        <a:p>
          <a:endParaRPr lang="en-US"/>
        </a:p>
      </dgm:t>
    </dgm:pt>
    <dgm:pt modelId="{20B6945F-4D89-40E0-959A-F0231B96F2EF}" type="sibTrans" cxnId="{22549944-F18E-4F85-8170-879C80F13470}">
      <dgm:prSet/>
      <dgm:spPr/>
      <dgm:t>
        <a:bodyPr/>
        <a:lstStyle/>
        <a:p>
          <a:endParaRPr lang="en-US"/>
        </a:p>
      </dgm:t>
    </dgm:pt>
    <dgm:pt modelId="{CAC09CA1-C9E5-4F4E-B19C-1A56282C1167}">
      <dgm:prSet phldrT="[Text]"/>
      <dgm:spPr/>
      <dgm:t>
        <a:bodyPr/>
        <a:lstStyle/>
        <a:p>
          <a:r>
            <a:rPr lang="en-US" dirty="0"/>
            <a:t>Technical Advisory Committee</a:t>
          </a:r>
        </a:p>
      </dgm:t>
    </dgm:pt>
    <dgm:pt modelId="{AE7CFCE5-6498-4953-8D73-BD604D513BB3}" type="parTrans" cxnId="{A03AC7C8-6814-4E87-ACCA-34D0BC26AB69}">
      <dgm:prSet/>
      <dgm:spPr/>
      <dgm:t>
        <a:bodyPr/>
        <a:lstStyle/>
        <a:p>
          <a:endParaRPr lang="en-US"/>
        </a:p>
      </dgm:t>
    </dgm:pt>
    <dgm:pt modelId="{F5519F4E-B9F0-40E2-AEE8-43F80BFC79FB}" type="sibTrans" cxnId="{A03AC7C8-6814-4E87-ACCA-34D0BC26AB69}">
      <dgm:prSet/>
      <dgm:spPr/>
      <dgm:t>
        <a:bodyPr/>
        <a:lstStyle/>
        <a:p>
          <a:endParaRPr lang="en-US"/>
        </a:p>
      </dgm:t>
    </dgm:pt>
    <dgm:pt modelId="{59A6A67C-E400-41F4-86E1-43A03B91624F}">
      <dgm:prSet phldrT="[Text]"/>
      <dgm:spPr/>
      <dgm:t>
        <a:bodyPr/>
        <a:lstStyle/>
        <a:p>
          <a:r>
            <a:rPr lang="en-US" dirty="0"/>
            <a:t>Governing Board</a:t>
          </a:r>
        </a:p>
      </dgm:t>
    </dgm:pt>
    <dgm:pt modelId="{06CD36D2-1F81-4503-81CF-E087D145715D}" type="parTrans" cxnId="{18176790-8D16-43A3-BA15-36EF014B8A3A}">
      <dgm:prSet/>
      <dgm:spPr/>
      <dgm:t>
        <a:bodyPr/>
        <a:lstStyle/>
        <a:p>
          <a:endParaRPr lang="en-US"/>
        </a:p>
      </dgm:t>
    </dgm:pt>
    <dgm:pt modelId="{00CCD625-6FA8-46D7-80BB-7A0FBDAC58C8}" type="sibTrans" cxnId="{18176790-8D16-43A3-BA15-36EF014B8A3A}">
      <dgm:prSet/>
      <dgm:spPr/>
      <dgm:t>
        <a:bodyPr/>
        <a:lstStyle/>
        <a:p>
          <a:endParaRPr lang="en-US"/>
        </a:p>
      </dgm:t>
    </dgm:pt>
    <dgm:pt modelId="{12501A05-F5C3-4939-B44F-DF3D8AA34391}">
      <dgm:prSet/>
      <dgm:spPr/>
      <dgm:t>
        <a:bodyPr/>
        <a:lstStyle/>
        <a:p>
          <a:r>
            <a:rPr lang="en-US" dirty="0"/>
            <a:t>Portfolio Alignment</a:t>
          </a:r>
        </a:p>
      </dgm:t>
    </dgm:pt>
    <dgm:pt modelId="{9CB6B2FA-C2AE-4281-B7FC-D8538D5CCC95}" type="parTrans" cxnId="{E91D32F1-6621-4B66-81FB-918ACBBE6C2D}">
      <dgm:prSet/>
      <dgm:spPr/>
      <dgm:t>
        <a:bodyPr/>
        <a:lstStyle/>
        <a:p>
          <a:endParaRPr lang="en-US"/>
        </a:p>
      </dgm:t>
    </dgm:pt>
    <dgm:pt modelId="{D99B5371-A2BF-4380-9D84-36CA812EFB54}" type="sibTrans" cxnId="{E91D32F1-6621-4B66-81FB-918ACBBE6C2D}">
      <dgm:prSet/>
      <dgm:spPr/>
      <dgm:t>
        <a:bodyPr/>
        <a:lstStyle/>
        <a:p>
          <a:endParaRPr lang="en-US"/>
        </a:p>
      </dgm:t>
    </dgm:pt>
    <dgm:pt modelId="{C9F10071-B4B7-47F0-A7B3-CEC23A5C7067}">
      <dgm:prSet/>
      <dgm:spPr/>
      <dgm:t>
        <a:bodyPr/>
        <a:lstStyle/>
        <a:p>
          <a:r>
            <a:rPr lang="en-US" dirty="0"/>
            <a:t>Transition Scenario &amp; Risk Analysis</a:t>
          </a:r>
        </a:p>
      </dgm:t>
    </dgm:pt>
    <dgm:pt modelId="{89240846-76F6-4584-AEF2-2B37C60F5B22}" type="parTrans" cxnId="{FA2D8819-CFBD-41F3-8D82-1F9BA8AED136}">
      <dgm:prSet/>
      <dgm:spPr/>
      <dgm:t>
        <a:bodyPr/>
        <a:lstStyle/>
        <a:p>
          <a:endParaRPr lang="en-US"/>
        </a:p>
      </dgm:t>
    </dgm:pt>
    <dgm:pt modelId="{A58C5D03-6837-4441-8B4D-1DCD717D9985}" type="sibTrans" cxnId="{FA2D8819-CFBD-41F3-8D82-1F9BA8AED136}">
      <dgm:prSet/>
      <dgm:spPr/>
      <dgm:t>
        <a:bodyPr/>
        <a:lstStyle/>
        <a:p>
          <a:endParaRPr lang="en-US"/>
        </a:p>
      </dgm:t>
    </dgm:pt>
    <dgm:pt modelId="{3EDFCD13-104F-4BF3-8A1C-1A8585ADCDBD}">
      <dgm:prSet phldrT="[Text]"/>
      <dgm:spPr/>
      <dgm:t>
        <a:bodyPr/>
        <a:lstStyle/>
        <a:p>
          <a:r>
            <a:rPr lang="en-US" dirty="0"/>
            <a:t>Research &amp; Academic Council</a:t>
          </a:r>
        </a:p>
      </dgm:t>
    </dgm:pt>
    <dgm:pt modelId="{1D4666E0-89BD-4648-A767-B80AA74C58FD}" type="parTrans" cxnId="{7993247C-A97B-4F3B-AB22-1A03A7039B77}">
      <dgm:prSet/>
      <dgm:spPr/>
      <dgm:t>
        <a:bodyPr/>
        <a:lstStyle/>
        <a:p>
          <a:endParaRPr lang="en-US"/>
        </a:p>
      </dgm:t>
    </dgm:pt>
    <dgm:pt modelId="{66EE6C75-3D7B-4517-8C17-32537E223BBE}" type="sibTrans" cxnId="{7993247C-A97B-4F3B-AB22-1A03A7039B77}">
      <dgm:prSet/>
      <dgm:spPr/>
      <dgm:t>
        <a:bodyPr/>
        <a:lstStyle/>
        <a:p>
          <a:endParaRPr lang="en-US"/>
        </a:p>
      </dgm:t>
    </dgm:pt>
    <dgm:pt modelId="{5FFAE8BF-BE39-4E20-8280-8DFDC6530486}">
      <dgm:prSet/>
      <dgm:spPr/>
      <dgm:t>
        <a:bodyPr/>
        <a:lstStyle/>
        <a:p>
          <a:r>
            <a:rPr lang="en-US" dirty="0"/>
            <a:t>Core Team</a:t>
          </a:r>
        </a:p>
      </dgm:t>
    </dgm:pt>
    <dgm:pt modelId="{2DC5CFAD-9BA9-4165-B2A7-4239D2E30476}" type="parTrans" cxnId="{5016EE1F-8A02-4184-923F-F37D227C4E1E}">
      <dgm:prSet/>
      <dgm:spPr/>
      <dgm:t>
        <a:bodyPr/>
        <a:lstStyle/>
        <a:p>
          <a:endParaRPr lang="en-US"/>
        </a:p>
      </dgm:t>
    </dgm:pt>
    <dgm:pt modelId="{FFCDC2E0-D5A5-4407-B231-A61B87FD5573}" type="sibTrans" cxnId="{5016EE1F-8A02-4184-923F-F37D227C4E1E}">
      <dgm:prSet/>
      <dgm:spPr/>
      <dgm:t>
        <a:bodyPr/>
        <a:lstStyle/>
        <a:p>
          <a:endParaRPr lang="en-US"/>
        </a:p>
      </dgm:t>
    </dgm:pt>
    <dgm:pt modelId="{968125C3-3E19-4FE4-B679-34D469263D78}">
      <dgm:prSet/>
      <dgm:spPr/>
      <dgm:t>
        <a:bodyPr/>
        <a:lstStyle/>
        <a:p>
          <a:r>
            <a:rPr lang="en-US" dirty="0"/>
            <a:t>Linux Foundation Services</a:t>
          </a:r>
        </a:p>
      </dgm:t>
    </dgm:pt>
    <dgm:pt modelId="{94A7C5C6-0092-4654-A9B9-6C308C8FD7A3}" type="parTrans" cxnId="{B281B606-A8BE-4710-9040-9D232032FC63}">
      <dgm:prSet/>
      <dgm:spPr/>
      <dgm:t>
        <a:bodyPr/>
        <a:lstStyle/>
        <a:p>
          <a:endParaRPr lang="en-US"/>
        </a:p>
      </dgm:t>
    </dgm:pt>
    <dgm:pt modelId="{0BB9B469-C0AC-4D0B-B53E-CC770550573D}" type="sibTrans" cxnId="{B281B606-A8BE-4710-9040-9D232032FC63}">
      <dgm:prSet/>
      <dgm:spPr/>
      <dgm:t>
        <a:bodyPr/>
        <a:lstStyle/>
        <a:p>
          <a:endParaRPr lang="en-US"/>
        </a:p>
      </dgm:t>
    </dgm:pt>
    <dgm:pt modelId="{D3C83E3C-F69B-417D-A7F4-F588B7EA42C4}">
      <dgm:prSet/>
      <dgm:spPr/>
      <dgm:t>
        <a:bodyPr/>
        <a:lstStyle/>
        <a:p>
          <a:r>
            <a:rPr lang="en-US" dirty="0"/>
            <a:t>Finance</a:t>
          </a:r>
        </a:p>
      </dgm:t>
    </dgm:pt>
    <dgm:pt modelId="{CAAA5A85-EDA6-4F4C-A893-8352D22DBA26}" type="parTrans" cxnId="{2BC6D357-6BA3-4A30-9FFD-02471CA7EA9C}">
      <dgm:prSet/>
      <dgm:spPr/>
      <dgm:t>
        <a:bodyPr/>
        <a:lstStyle/>
        <a:p>
          <a:endParaRPr lang="en-US"/>
        </a:p>
      </dgm:t>
    </dgm:pt>
    <dgm:pt modelId="{3ACF4F82-CFF0-4EF9-999B-7388B0FD856D}" type="sibTrans" cxnId="{2BC6D357-6BA3-4A30-9FFD-02471CA7EA9C}">
      <dgm:prSet/>
      <dgm:spPr/>
      <dgm:t>
        <a:bodyPr/>
        <a:lstStyle/>
        <a:p>
          <a:endParaRPr lang="en-US"/>
        </a:p>
      </dgm:t>
    </dgm:pt>
    <dgm:pt modelId="{6739E71D-E622-46CB-80F5-6F6358BD38AD}">
      <dgm:prSet/>
      <dgm:spPr/>
      <dgm:t>
        <a:bodyPr/>
        <a:lstStyle/>
        <a:p>
          <a:r>
            <a:rPr lang="en-US" dirty="0"/>
            <a:t>Marketing</a:t>
          </a:r>
        </a:p>
      </dgm:t>
    </dgm:pt>
    <dgm:pt modelId="{CAC90233-3F1C-465A-9E7C-F920B89DEA2B}" type="parTrans" cxnId="{A7F6A90A-3B4D-435B-AFDF-8A7C773DD468}">
      <dgm:prSet/>
      <dgm:spPr/>
      <dgm:t>
        <a:bodyPr/>
        <a:lstStyle/>
        <a:p>
          <a:endParaRPr lang="en-US"/>
        </a:p>
      </dgm:t>
    </dgm:pt>
    <dgm:pt modelId="{F201A5CD-5A3F-4E2A-8F1B-1A52C4C817ED}" type="sibTrans" cxnId="{A7F6A90A-3B4D-435B-AFDF-8A7C773DD468}">
      <dgm:prSet/>
      <dgm:spPr/>
      <dgm:t>
        <a:bodyPr/>
        <a:lstStyle/>
        <a:p>
          <a:endParaRPr lang="en-US"/>
        </a:p>
      </dgm:t>
    </dgm:pt>
    <dgm:pt modelId="{5DB2E4D1-9D35-4066-84CB-CEA154592CB9}">
      <dgm:prSet/>
      <dgm:spPr/>
      <dgm:t>
        <a:bodyPr/>
        <a:lstStyle/>
        <a:p>
          <a:r>
            <a:rPr lang="en-US" dirty="0"/>
            <a:t>Website</a:t>
          </a:r>
        </a:p>
      </dgm:t>
    </dgm:pt>
    <dgm:pt modelId="{B3E6ABD3-26C8-405F-874E-41E0CF6BAB99}" type="parTrans" cxnId="{8E88D8E7-7563-4718-A215-B1C65E7FD01B}">
      <dgm:prSet/>
      <dgm:spPr/>
      <dgm:t>
        <a:bodyPr/>
        <a:lstStyle/>
        <a:p>
          <a:endParaRPr lang="en-US"/>
        </a:p>
      </dgm:t>
    </dgm:pt>
    <dgm:pt modelId="{BE6F6BDF-9C24-4A6C-8CB9-C1CC0F212D75}" type="sibTrans" cxnId="{8E88D8E7-7563-4718-A215-B1C65E7FD01B}">
      <dgm:prSet/>
      <dgm:spPr/>
      <dgm:t>
        <a:bodyPr/>
        <a:lstStyle/>
        <a:p>
          <a:endParaRPr lang="en-US"/>
        </a:p>
      </dgm:t>
    </dgm:pt>
    <dgm:pt modelId="{87700F33-7A5F-490D-8C8B-CBDA92DFB37E}">
      <dgm:prSet/>
      <dgm:spPr/>
      <dgm:t>
        <a:bodyPr/>
        <a:lstStyle/>
        <a:p>
          <a:r>
            <a:rPr lang="en-US" dirty="0"/>
            <a:t>Community Management</a:t>
          </a:r>
        </a:p>
      </dgm:t>
    </dgm:pt>
    <dgm:pt modelId="{6612759B-DE16-4EBF-AB27-35530337C1B0}" type="parTrans" cxnId="{6A7A30AF-2844-4AA4-9EB4-DA80EB392D6E}">
      <dgm:prSet/>
      <dgm:spPr/>
      <dgm:t>
        <a:bodyPr/>
        <a:lstStyle/>
        <a:p>
          <a:endParaRPr lang="en-US"/>
        </a:p>
      </dgm:t>
    </dgm:pt>
    <dgm:pt modelId="{0D0462A1-4591-4435-BFAA-AEBEAFA46DA3}" type="sibTrans" cxnId="{6A7A30AF-2844-4AA4-9EB4-DA80EB392D6E}">
      <dgm:prSet/>
      <dgm:spPr/>
      <dgm:t>
        <a:bodyPr/>
        <a:lstStyle/>
        <a:p>
          <a:endParaRPr lang="en-US"/>
        </a:p>
      </dgm:t>
    </dgm:pt>
    <dgm:pt modelId="{13FF0D77-5028-45AB-ABFE-BBC130408193}">
      <dgm:prSet/>
      <dgm:spPr/>
      <dgm:t>
        <a:bodyPr/>
        <a:lstStyle/>
        <a:p>
          <a:r>
            <a:rPr lang="en-US" dirty="0"/>
            <a:t>Community Leadership &amp; Strategy</a:t>
          </a:r>
        </a:p>
      </dgm:t>
    </dgm:pt>
    <dgm:pt modelId="{5C14A7C4-858C-4260-BD1B-A1474A7867FB}" type="parTrans" cxnId="{6AC69E9D-56E2-44A7-99AC-B5B80933F712}">
      <dgm:prSet/>
      <dgm:spPr/>
      <dgm:t>
        <a:bodyPr/>
        <a:lstStyle/>
        <a:p>
          <a:endParaRPr lang="en-US"/>
        </a:p>
      </dgm:t>
    </dgm:pt>
    <dgm:pt modelId="{E6D2055F-2D07-4D6E-B6B5-1E8B29CD1487}" type="sibTrans" cxnId="{6AC69E9D-56E2-44A7-99AC-B5B80933F712}">
      <dgm:prSet/>
      <dgm:spPr/>
      <dgm:t>
        <a:bodyPr/>
        <a:lstStyle/>
        <a:p>
          <a:endParaRPr lang="en-US"/>
        </a:p>
      </dgm:t>
    </dgm:pt>
    <dgm:pt modelId="{2EC0925B-29D0-4FCA-8A1E-BE483B2FAF2D}">
      <dgm:prSet/>
      <dgm:spPr/>
      <dgm:t>
        <a:bodyPr/>
        <a:lstStyle/>
        <a:p>
          <a:r>
            <a:rPr lang="en-US" dirty="0"/>
            <a:t>DevOps &amp; Release Engineering</a:t>
          </a:r>
        </a:p>
      </dgm:t>
    </dgm:pt>
    <dgm:pt modelId="{6F02ADB1-7C72-445E-B8FE-C3258F960F5E}" type="parTrans" cxnId="{D468B908-F020-4174-A695-294BC17AA050}">
      <dgm:prSet/>
      <dgm:spPr/>
      <dgm:t>
        <a:bodyPr/>
        <a:lstStyle/>
        <a:p>
          <a:endParaRPr lang="en-US"/>
        </a:p>
      </dgm:t>
    </dgm:pt>
    <dgm:pt modelId="{1E778419-8F2B-431E-B8AE-C806A277C605}" type="sibTrans" cxnId="{D468B908-F020-4174-A695-294BC17AA050}">
      <dgm:prSet/>
      <dgm:spPr/>
      <dgm:t>
        <a:bodyPr/>
        <a:lstStyle/>
        <a:p>
          <a:endParaRPr lang="en-US"/>
        </a:p>
      </dgm:t>
    </dgm:pt>
    <dgm:pt modelId="{FE3FC86D-43E7-4FDF-8B73-FEC299B4EF24}">
      <dgm:prSet/>
      <dgm:spPr/>
      <dgm:t>
        <a:bodyPr/>
        <a:lstStyle/>
        <a:p>
          <a:r>
            <a:rPr lang="en-US" dirty="0"/>
            <a:t>Community Coordination</a:t>
          </a:r>
        </a:p>
      </dgm:t>
    </dgm:pt>
    <dgm:pt modelId="{2C249539-F121-4799-B67C-CAFD578D5CD3}" type="parTrans" cxnId="{D898C295-B866-41BD-9CFF-05C2C9F883F9}">
      <dgm:prSet/>
      <dgm:spPr/>
      <dgm:t>
        <a:bodyPr/>
        <a:lstStyle/>
        <a:p>
          <a:endParaRPr lang="en-US"/>
        </a:p>
      </dgm:t>
    </dgm:pt>
    <dgm:pt modelId="{362B7C03-2584-4F30-A5CE-33466A43CAC3}" type="sibTrans" cxnId="{D898C295-B866-41BD-9CFF-05C2C9F883F9}">
      <dgm:prSet/>
      <dgm:spPr/>
      <dgm:t>
        <a:bodyPr/>
        <a:lstStyle/>
        <a:p>
          <a:endParaRPr lang="en-US"/>
        </a:p>
      </dgm:t>
    </dgm:pt>
    <dgm:pt modelId="{B7A13251-0EC2-4A50-815C-2C14367856BC}">
      <dgm:prSet/>
      <dgm:spPr/>
      <dgm:t>
        <a:bodyPr/>
        <a:lstStyle/>
        <a:p>
          <a:r>
            <a:rPr lang="en-US" dirty="0"/>
            <a:t>Product Management</a:t>
          </a:r>
        </a:p>
      </dgm:t>
    </dgm:pt>
    <dgm:pt modelId="{C3628B6E-02C9-4AD8-87CD-4BD78ACB6206}" type="parTrans" cxnId="{79D43AC3-E0DB-4424-B1CB-BA3817AC88A5}">
      <dgm:prSet/>
      <dgm:spPr/>
      <dgm:t>
        <a:bodyPr/>
        <a:lstStyle/>
        <a:p>
          <a:endParaRPr lang="en-US"/>
        </a:p>
      </dgm:t>
    </dgm:pt>
    <dgm:pt modelId="{666C7C9E-DD50-4C86-936F-F9A991FECE05}" type="sibTrans" cxnId="{79D43AC3-E0DB-4424-B1CB-BA3817AC88A5}">
      <dgm:prSet/>
      <dgm:spPr/>
      <dgm:t>
        <a:bodyPr/>
        <a:lstStyle/>
        <a:p>
          <a:endParaRPr lang="en-US"/>
        </a:p>
      </dgm:t>
    </dgm:pt>
    <dgm:pt modelId="{B39E6BC2-7D45-4BF5-8E5F-50548946EFA7}">
      <dgm:prSet/>
      <dgm:spPr/>
      <dgm:t>
        <a:bodyPr/>
        <a:lstStyle/>
        <a:p>
          <a:r>
            <a:rPr lang="en-US" dirty="0"/>
            <a:t>Technical Program Management</a:t>
          </a:r>
        </a:p>
      </dgm:t>
    </dgm:pt>
    <dgm:pt modelId="{247899B1-BAA7-4AFB-9777-010515D7D2B5}" type="parTrans" cxnId="{A8DCC4B6-1FFB-43AA-86D3-B34AA744FD23}">
      <dgm:prSet/>
      <dgm:spPr/>
      <dgm:t>
        <a:bodyPr/>
        <a:lstStyle/>
        <a:p>
          <a:endParaRPr lang="en-US"/>
        </a:p>
      </dgm:t>
    </dgm:pt>
    <dgm:pt modelId="{E476C878-E77B-43D3-A2C7-FCA78BF5C4D7}" type="sibTrans" cxnId="{A8DCC4B6-1FFB-43AA-86D3-B34AA744FD23}">
      <dgm:prSet/>
      <dgm:spPr/>
      <dgm:t>
        <a:bodyPr/>
        <a:lstStyle/>
        <a:p>
          <a:endParaRPr lang="en-US"/>
        </a:p>
      </dgm:t>
    </dgm:pt>
    <dgm:pt modelId="{5CF3FDD5-51B1-405F-8929-AA8813D24791}">
      <dgm:prSet/>
      <dgm:spPr/>
      <dgm:t>
        <a:bodyPr/>
        <a:lstStyle/>
        <a:p>
          <a:r>
            <a:rPr lang="en-US"/>
            <a:t>Data </a:t>
          </a:r>
          <a:r>
            <a:rPr lang="en-US" dirty="0"/>
            <a:t>Extraction</a:t>
          </a:r>
        </a:p>
      </dgm:t>
    </dgm:pt>
    <dgm:pt modelId="{E3D458D8-3ADC-4B01-888B-93968D708E0B}" type="parTrans" cxnId="{9B26CF2C-0326-48E8-A764-6FC8F4F10E1A}">
      <dgm:prSet/>
      <dgm:spPr/>
      <dgm:t>
        <a:bodyPr/>
        <a:lstStyle/>
        <a:p>
          <a:endParaRPr lang="en-US"/>
        </a:p>
      </dgm:t>
    </dgm:pt>
    <dgm:pt modelId="{45723FB4-2126-4E95-BF3F-AA924B7A52C1}" type="sibTrans" cxnId="{9B26CF2C-0326-48E8-A764-6FC8F4F10E1A}">
      <dgm:prSet/>
      <dgm:spPr/>
      <dgm:t>
        <a:bodyPr/>
        <a:lstStyle/>
        <a:p>
          <a:endParaRPr lang="en-US"/>
        </a:p>
      </dgm:t>
    </dgm:pt>
    <dgm:pt modelId="{81A0D742-9E1F-49BE-9A5F-0BA44B895DC5}">
      <dgm:prSet/>
      <dgm:spPr/>
      <dgm:t>
        <a:bodyPr/>
        <a:lstStyle/>
        <a:p>
          <a:r>
            <a:rPr lang="en-US"/>
            <a:t>Data </a:t>
          </a:r>
          <a:r>
            <a:rPr lang="en-US" dirty="0"/>
            <a:t>Commons</a:t>
          </a:r>
        </a:p>
      </dgm:t>
    </dgm:pt>
    <dgm:pt modelId="{DF8405D1-BEB3-4B92-99E0-60E5768C30C6}" type="parTrans" cxnId="{D4ADA72A-D1F3-4BBB-9D53-B4A7ED135856}">
      <dgm:prSet/>
      <dgm:spPr/>
      <dgm:t>
        <a:bodyPr/>
        <a:lstStyle/>
        <a:p>
          <a:endParaRPr lang="en-US"/>
        </a:p>
      </dgm:t>
    </dgm:pt>
    <dgm:pt modelId="{928F79D8-8CBE-488F-89C0-63A0B6044C64}" type="sibTrans" cxnId="{D4ADA72A-D1F3-4BBB-9D53-B4A7ED135856}">
      <dgm:prSet/>
      <dgm:spPr/>
      <dgm:t>
        <a:bodyPr/>
        <a:lstStyle/>
        <a:p>
          <a:endParaRPr lang="en-US"/>
        </a:p>
      </dgm:t>
    </dgm:pt>
    <dgm:pt modelId="{03DC34DB-4DEC-4106-A0AE-EEA027919A80}" type="pres">
      <dgm:prSet presAssocID="{2610B45D-B571-463D-85A5-BE31DA99FE3A}" presName="hierChild1" presStyleCnt="0">
        <dgm:presLayoutVars>
          <dgm:orgChart val="1"/>
          <dgm:chPref val="1"/>
          <dgm:dir/>
          <dgm:animOne val="branch"/>
          <dgm:animLvl val="lvl"/>
          <dgm:resizeHandles/>
        </dgm:presLayoutVars>
      </dgm:prSet>
      <dgm:spPr/>
    </dgm:pt>
    <dgm:pt modelId="{41E17D9D-1912-4B46-A5AD-E1BB0D45DACC}" type="pres">
      <dgm:prSet presAssocID="{3EDFCD13-104F-4BF3-8A1C-1A8585ADCDBD}" presName="hierRoot1" presStyleCnt="0">
        <dgm:presLayoutVars>
          <dgm:hierBranch val="init"/>
        </dgm:presLayoutVars>
      </dgm:prSet>
      <dgm:spPr/>
    </dgm:pt>
    <dgm:pt modelId="{D558C9D2-AB75-43FE-A805-E5C7B21F62C5}" type="pres">
      <dgm:prSet presAssocID="{3EDFCD13-104F-4BF3-8A1C-1A8585ADCDBD}" presName="rootComposite1" presStyleCnt="0"/>
      <dgm:spPr/>
    </dgm:pt>
    <dgm:pt modelId="{70E99C41-F513-43FA-8AFD-308111B852AA}" type="pres">
      <dgm:prSet presAssocID="{3EDFCD13-104F-4BF3-8A1C-1A8585ADCDBD}" presName="rootText1" presStyleLbl="node0" presStyleIdx="0" presStyleCnt="2" custLinFactX="-100000" custLinFactNeighborX="-191518" custLinFactNeighborY="-196">
        <dgm:presLayoutVars>
          <dgm:chPref val="3"/>
        </dgm:presLayoutVars>
      </dgm:prSet>
      <dgm:spPr/>
    </dgm:pt>
    <dgm:pt modelId="{1736FAC6-1BD3-4AAB-A5D6-72EF06D4E4C9}" type="pres">
      <dgm:prSet presAssocID="{3EDFCD13-104F-4BF3-8A1C-1A8585ADCDBD}" presName="rootConnector1" presStyleLbl="node1" presStyleIdx="0" presStyleCnt="0"/>
      <dgm:spPr/>
    </dgm:pt>
    <dgm:pt modelId="{751D1C63-6DE3-409C-93ED-48A539EEDAEC}" type="pres">
      <dgm:prSet presAssocID="{3EDFCD13-104F-4BF3-8A1C-1A8585ADCDBD}" presName="hierChild2" presStyleCnt="0"/>
      <dgm:spPr/>
    </dgm:pt>
    <dgm:pt modelId="{0D055ACA-1920-405E-9519-7DB80083FFC0}" type="pres">
      <dgm:prSet presAssocID="{3EDFCD13-104F-4BF3-8A1C-1A8585ADCDBD}" presName="hierChild3" presStyleCnt="0"/>
      <dgm:spPr/>
    </dgm:pt>
    <dgm:pt modelId="{70127D18-B8B9-4A9A-943B-976A5DA2CCC1}" type="pres">
      <dgm:prSet presAssocID="{59A6A67C-E400-41F4-86E1-43A03B91624F}" presName="hierRoot1" presStyleCnt="0">
        <dgm:presLayoutVars>
          <dgm:hierBranch val="init"/>
        </dgm:presLayoutVars>
      </dgm:prSet>
      <dgm:spPr/>
    </dgm:pt>
    <dgm:pt modelId="{AEB06E7B-B252-4BBA-8FF1-581B432E40A4}" type="pres">
      <dgm:prSet presAssocID="{59A6A67C-E400-41F4-86E1-43A03B91624F}" presName="rootComposite1" presStyleCnt="0"/>
      <dgm:spPr/>
    </dgm:pt>
    <dgm:pt modelId="{8C24BB78-1909-4386-A9B6-41731FD63CD8}" type="pres">
      <dgm:prSet presAssocID="{59A6A67C-E400-41F4-86E1-43A03B91624F}" presName="rootText1" presStyleLbl="node0" presStyleIdx="1" presStyleCnt="2">
        <dgm:presLayoutVars>
          <dgm:chPref val="3"/>
        </dgm:presLayoutVars>
      </dgm:prSet>
      <dgm:spPr/>
    </dgm:pt>
    <dgm:pt modelId="{0E4E5B7D-CAD3-4096-9024-4934BEA3E46B}" type="pres">
      <dgm:prSet presAssocID="{59A6A67C-E400-41F4-86E1-43A03B91624F}" presName="rootConnector1" presStyleLbl="node1" presStyleIdx="0" presStyleCnt="0"/>
      <dgm:spPr/>
    </dgm:pt>
    <dgm:pt modelId="{6DE38B41-72AE-41DB-863E-9F538525EB6A}" type="pres">
      <dgm:prSet presAssocID="{59A6A67C-E400-41F4-86E1-43A03B91624F}" presName="hierChild2" presStyleCnt="0"/>
      <dgm:spPr/>
    </dgm:pt>
    <dgm:pt modelId="{88EB0D01-DF21-497A-A434-81376BAFE51F}" type="pres">
      <dgm:prSet presAssocID="{AE7CFCE5-6498-4953-8D73-BD604D513BB3}" presName="Name37" presStyleLbl="parChTrans1D2" presStyleIdx="0" presStyleCnt="3"/>
      <dgm:spPr/>
    </dgm:pt>
    <dgm:pt modelId="{51D571EB-3E65-459F-80F2-1DE1F6071A0C}" type="pres">
      <dgm:prSet presAssocID="{CAC09CA1-C9E5-4F4E-B19C-1A56282C1167}" presName="hierRoot2" presStyleCnt="0">
        <dgm:presLayoutVars>
          <dgm:hierBranch val="init"/>
        </dgm:presLayoutVars>
      </dgm:prSet>
      <dgm:spPr/>
    </dgm:pt>
    <dgm:pt modelId="{108CB966-1FD2-4289-88B7-16F3B4C2EC2C}" type="pres">
      <dgm:prSet presAssocID="{CAC09CA1-C9E5-4F4E-B19C-1A56282C1167}" presName="rootComposite" presStyleCnt="0"/>
      <dgm:spPr/>
    </dgm:pt>
    <dgm:pt modelId="{6964CF9F-3C88-4CD8-8B09-7E2CD0A7BA21}" type="pres">
      <dgm:prSet presAssocID="{CAC09CA1-C9E5-4F4E-B19C-1A56282C1167}" presName="rootText" presStyleLbl="node2" presStyleIdx="0" presStyleCnt="3">
        <dgm:presLayoutVars>
          <dgm:chPref val="3"/>
        </dgm:presLayoutVars>
      </dgm:prSet>
      <dgm:spPr/>
    </dgm:pt>
    <dgm:pt modelId="{1F7824F5-071B-46EE-8580-189D08B265CC}" type="pres">
      <dgm:prSet presAssocID="{CAC09CA1-C9E5-4F4E-B19C-1A56282C1167}" presName="rootConnector" presStyleLbl="node2" presStyleIdx="0" presStyleCnt="3"/>
      <dgm:spPr/>
    </dgm:pt>
    <dgm:pt modelId="{6753DE9E-5BE0-4B90-B3A7-7869F76008E6}" type="pres">
      <dgm:prSet presAssocID="{CAC09CA1-C9E5-4F4E-B19C-1A56282C1167}" presName="hierChild4" presStyleCnt="0"/>
      <dgm:spPr/>
    </dgm:pt>
    <dgm:pt modelId="{0349A13C-AED9-4AC5-9AF1-855B4CC0FC0C}" type="pres">
      <dgm:prSet presAssocID="{522515DF-C38B-495B-BED4-352C6805CB15}" presName="Name37" presStyleLbl="parChTrans1D3" presStyleIdx="0" presStyleCnt="13"/>
      <dgm:spPr/>
    </dgm:pt>
    <dgm:pt modelId="{AB32DA05-2DC2-4EDA-B059-6203700F9FE0}" type="pres">
      <dgm:prSet presAssocID="{7E86311E-5429-4938-B09D-2B6B2EFA8B5A}" presName="hierRoot2" presStyleCnt="0">
        <dgm:presLayoutVars>
          <dgm:hierBranch val="init"/>
        </dgm:presLayoutVars>
      </dgm:prSet>
      <dgm:spPr/>
    </dgm:pt>
    <dgm:pt modelId="{2A4C9D49-D6CB-4BEF-A9D5-0410FAFD5CE3}" type="pres">
      <dgm:prSet presAssocID="{7E86311E-5429-4938-B09D-2B6B2EFA8B5A}" presName="rootComposite" presStyleCnt="0"/>
      <dgm:spPr/>
    </dgm:pt>
    <dgm:pt modelId="{DA498C8A-E55C-432B-96C2-3F82120E7F28}" type="pres">
      <dgm:prSet presAssocID="{7E86311E-5429-4938-B09D-2B6B2EFA8B5A}" presName="rootText" presStyleLbl="node3" presStyleIdx="0" presStyleCnt="13">
        <dgm:presLayoutVars>
          <dgm:chPref val="3"/>
        </dgm:presLayoutVars>
      </dgm:prSet>
      <dgm:spPr/>
    </dgm:pt>
    <dgm:pt modelId="{F2BD5608-EBB4-4296-8911-04386819B170}" type="pres">
      <dgm:prSet presAssocID="{7E86311E-5429-4938-B09D-2B6B2EFA8B5A}" presName="rootConnector" presStyleLbl="node3" presStyleIdx="0" presStyleCnt="13"/>
      <dgm:spPr/>
    </dgm:pt>
    <dgm:pt modelId="{BCC8BAE0-DA01-4A30-86BA-F552D5063099}" type="pres">
      <dgm:prSet presAssocID="{7E86311E-5429-4938-B09D-2B6B2EFA8B5A}" presName="hierChild4" presStyleCnt="0"/>
      <dgm:spPr/>
    </dgm:pt>
    <dgm:pt modelId="{D07FEC76-6304-4026-8F6C-6FADA605C164}" type="pres">
      <dgm:prSet presAssocID="{7E86311E-5429-4938-B09D-2B6B2EFA8B5A}" presName="hierChild5" presStyleCnt="0"/>
      <dgm:spPr/>
    </dgm:pt>
    <dgm:pt modelId="{E7F55625-20EB-4F15-B3CD-E77BA032D9D4}" type="pres">
      <dgm:prSet presAssocID="{9CB6B2FA-C2AE-4281-B7FC-D8538D5CCC95}" presName="Name37" presStyleLbl="parChTrans1D3" presStyleIdx="1" presStyleCnt="13"/>
      <dgm:spPr/>
    </dgm:pt>
    <dgm:pt modelId="{9820D712-B01A-4F64-8206-D3F6CC8681DD}" type="pres">
      <dgm:prSet presAssocID="{12501A05-F5C3-4939-B44F-DF3D8AA34391}" presName="hierRoot2" presStyleCnt="0">
        <dgm:presLayoutVars>
          <dgm:hierBranch val="init"/>
        </dgm:presLayoutVars>
      </dgm:prSet>
      <dgm:spPr/>
    </dgm:pt>
    <dgm:pt modelId="{448E9D26-FD3F-4203-987C-47E0978DE6E2}" type="pres">
      <dgm:prSet presAssocID="{12501A05-F5C3-4939-B44F-DF3D8AA34391}" presName="rootComposite" presStyleCnt="0"/>
      <dgm:spPr/>
    </dgm:pt>
    <dgm:pt modelId="{CB24A431-6050-4B34-B7F8-DD8B0E54421E}" type="pres">
      <dgm:prSet presAssocID="{12501A05-F5C3-4939-B44F-DF3D8AA34391}" presName="rootText" presStyleLbl="node3" presStyleIdx="1" presStyleCnt="13">
        <dgm:presLayoutVars>
          <dgm:chPref val="3"/>
        </dgm:presLayoutVars>
      </dgm:prSet>
      <dgm:spPr/>
    </dgm:pt>
    <dgm:pt modelId="{34B71A3E-D35C-4EB6-A6FD-080E1B882839}" type="pres">
      <dgm:prSet presAssocID="{12501A05-F5C3-4939-B44F-DF3D8AA34391}" presName="rootConnector" presStyleLbl="node3" presStyleIdx="1" presStyleCnt="13"/>
      <dgm:spPr/>
    </dgm:pt>
    <dgm:pt modelId="{9C0B6D3D-6746-4902-B7F5-EC1A63D79628}" type="pres">
      <dgm:prSet presAssocID="{12501A05-F5C3-4939-B44F-DF3D8AA34391}" presName="hierChild4" presStyleCnt="0"/>
      <dgm:spPr/>
    </dgm:pt>
    <dgm:pt modelId="{CDA6262B-3783-4902-9EDD-C21E32F7AF97}" type="pres">
      <dgm:prSet presAssocID="{12501A05-F5C3-4939-B44F-DF3D8AA34391}" presName="hierChild5" presStyleCnt="0"/>
      <dgm:spPr/>
    </dgm:pt>
    <dgm:pt modelId="{3C9EFF57-480D-42A1-AE07-06C19CBA76AF}" type="pres">
      <dgm:prSet presAssocID="{89240846-76F6-4584-AEF2-2B37C60F5B22}" presName="Name37" presStyleLbl="parChTrans1D3" presStyleIdx="2" presStyleCnt="13"/>
      <dgm:spPr/>
    </dgm:pt>
    <dgm:pt modelId="{0EA06E65-4E4D-4447-B8A3-662DECB70711}" type="pres">
      <dgm:prSet presAssocID="{C9F10071-B4B7-47F0-A7B3-CEC23A5C7067}" presName="hierRoot2" presStyleCnt="0">
        <dgm:presLayoutVars>
          <dgm:hierBranch val="init"/>
        </dgm:presLayoutVars>
      </dgm:prSet>
      <dgm:spPr/>
    </dgm:pt>
    <dgm:pt modelId="{88A7A0E7-0F0A-4ED9-921B-CA133BCF1D25}" type="pres">
      <dgm:prSet presAssocID="{C9F10071-B4B7-47F0-A7B3-CEC23A5C7067}" presName="rootComposite" presStyleCnt="0"/>
      <dgm:spPr/>
    </dgm:pt>
    <dgm:pt modelId="{BF6A25BF-5060-4FAA-9937-2E199F7B7E49}" type="pres">
      <dgm:prSet presAssocID="{C9F10071-B4B7-47F0-A7B3-CEC23A5C7067}" presName="rootText" presStyleLbl="node3" presStyleIdx="2" presStyleCnt="13">
        <dgm:presLayoutVars>
          <dgm:chPref val="3"/>
        </dgm:presLayoutVars>
      </dgm:prSet>
      <dgm:spPr/>
    </dgm:pt>
    <dgm:pt modelId="{6A4D8009-7713-4816-943D-D055989F17E1}" type="pres">
      <dgm:prSet presAssocID="{C9F10071-B4B7-47F0-A7B3-CEC23A5C7067}" presName="rootConnector" presStyleLbl="node3" presStyleIdx="2" presStyleCnt="13"/>
      <dgm:spPr/>
    </dgm:pt>
    <dgm:pt modelId="{373B853A-9FB4-4DAC-86F1-257B614079A8}" type="pres">
      <dgm:prSet presAssocID="{C9F10071-B4B7-47F0-A7B3-CEC23A5C7067}" presName="hierChild4" presStyleCnt="0"/>
      <dgm:spPr/>
    </dgm:pt>
    <dgm:pt modelId="{1E90E526-CC18-4467-AB74-D4C8E4E2B2CD}" type="pres">
      <dgm:prSet presAssocID="{C9F10071-B4B7-47F0-A7B3-CEC23A5C7067}" presName="hierChild5" presStyleCnt="0"/>
      <dgm:spPr/>
    </dgm:pt>
    <dgm:pt modelId="{FDDE54FC-CAB1-42F9-AAB7-7E4B9FB88C8D}" type="pres">
      <dgm:prSet presAssocID="{D0A18FB9-60A2-43A6-9ADB-73AAD008EEB1}" presName="Name37" presStyleLbl="parChTrans1D3" presStyleIdx="3" presStyleCnt="13"/>
      <dgm:spPr/>
    </dgm:pt>
    <dgm:pt modelId="{2A07EBEC-60F1-4952-9BA0-CB82811ADC7C}" type="pres">
      <dgm:prSet presAssocID="{F2AD3796-F968-49E6-A0D3-6DBBCC49B1E6}" presName="hierRoot2" presStyleCnt="0">
        <dgm:presLayoutVars>
          <dgm:hierBranch val="init"/>
        </dgm:presLayoutVars>
      </dgm:prSet>
      <dgm:spPr/>
    </dgm:pt>
    <dgm:pt modelId="{48ADCE2C-8EE5-4F90-ABE1-8F164B4D0B62}" type="pres">
      <dgm:prSet presAssocID="{F2AD3796-F968-49E6-A0D3-6DBBCC49B1E6}" presName="rootComposite" presStyleCnt="0"/>
      <dgm:spPr/>
    </dgm:pt>
    <dgm:pt modelId="{BC2BE31C-B798-40FA-8E65-8AD0F1783F5E}" type="pres">
      <dgm:prSet presAssocID="{F2AD3796-F968-49E6-A0D3-6DBBCC49B1E6}" presName="rootText" presStyleLbl="node3" presStyleIdx="3" presStyleCnt="13">
        <dgm:presLayoutVars>
          <dgm:chPref val="3"/>
        </dgm:presLayoutVars>
      </dgm:prSet>
      <dgm:spPr/>
    </dgm:pt>
    <dgm:pt modelId="{C050060C-AF1D-4136-85CA-F42506336D8E}" type="pres">
      <dgm:prSet presAssocID="{F2AD3796-F968-49E6-A0D3-6DBBCC49B1E6}" presName="rootConnector" presStyleLbl="node3" presStyleIdx="3" presStyleCnt="13"/>
      <dgm:spPr/>
    </dgm:pt>
    <dgm:pt modelId="{53A44F01-48C3-4803-867F-5BD75D4AE44D}" type="pres">
      <dgm:prSet presAssocID="{F2AD3796-F968-49E6-A0D3-6DBBCC49B1E6}" presName="hierChild4" presStyleCnt="0"/>
      <dgm:spPr/>
    </dgm:pt>
    <dgm:pt modelId="{54B24B1E-088B-4F4A-9355-CD94C1907C85}" type="pres">
      <dgm:prSet presAssocID="{DF8405D1-BEB3-4B92-99E0-60E5768C30C6}" presName="Name37" presStyleLbl="parChTrans1D4" presStyleIdx="0" presStyleCnt="4"/>
      <dgm:spPr/>
    </dgm:pt>
    <dgm:pt modelId="{360206D8-BA82-4AD0-8327-18A70659ED75}" type="pres">
      <dgm:prSet presAssocID="{81A0D742-9E1F-49BE-9A5F-0BA44B895DC5}" presName="hierRoot2" presStyleCnt="0">
        <dgm:presLayoutVars>
          <dgm:hierBranch val="init"/>
        </dgm:presLayoutVars>
      </dgm:prSet>
      <dgm:spPr/>
    </dgm:pt>
    <dgm:pt modelId="{23A76EBA-C0DA-4AA9-B02F-FD0E1EDA8984}" type="pres">
      <dgm:prSet presAssocID="{81A0D742-9E1F-49BE-9A5F-0BA44B895DC5}" presName="rootComposite" presStyleCnt="0"/>
      <dgm:spPr/>
    </dgm:pt>
    <dgm:pt modelId="{C10A005E-5E01-46AF-AAB0-63E4E43203F0}" type="pres">
      <dgm:prSet presAssocID="{81A0D742-9E1F-49BE-9A5F-0BA44B895DC5}" presName="rootText" presStyleLbl="node4" presStyleIdx="0" presStyleCnt="4">
        <dgm:presLayoutVars>
          <dgm:chPref val="3"/>
        </dgm:presLayoutVars>
      </dgm:prSet>
      <dgm:spPr/>
    </dgm:pt>
    <dgm:pt modelId="{A8424DAF-8841-4B17-8057-5CF2EBA050DA}" type="pres">
      <dgm:prSet presAssocID="{81A0D742-9E1F-49BE-9A5F-0BA44B895DC5}" presName="rootConnector" presStyleLbl="node4" presStyleIdx="0" presStyleCnt="4"/>
      <dgm:spPr/>
    </dgm:pt>
    <dgm:pt modelId="{DAADEEC6-6D50-4CAE-B90B-69F781A05027}" type="pres">
      <dgm:prSet presAssocID="{81A0D742-9E1F-49BE-9A5F-0BA44B895DC5}" presName="hierChild4" presStyleCnt="0"/>
      <dgm:spPr/>
    </dgm:pt>
    <dgm:pt modelId="{C185E058-7E9B-4052-8EF3-C86AC431A11C}" type="pres">
      <dgm:prSet presAssocID="{81A0D742-9E1F-49BE-9A5F-0BA44B895DC5}" presName="hierChild5" presStyleCnt="0"/>
      <dgm:spPr/>
    </dgm:pt>
    <dgm:pt modelId="{65F09DFD-125C-4BFE-8FE7-C56E9A23C9B4}" type="pres">
      <dgm:prSet presAssocID="{47CD7C88-C0E1-4A13-8453-F18D6283C289}" presName="Name37" presStyleLbl="parChTrans1D4" presStyleIdx="1" presStyleCnt="4"/>
      <dgm:spPr/>
    </dgm:pt>
    <dgm:pt modelId="{04F32632-5E61-4F81-933C-9490248DEC37}" type="pres">
      <dgm:prSet presAssocID="{67F6E436-DEC8-42D6-8AA4-16C13168F1E7}" presName="hierRoot2" presStyleCnt="0">
        <dgm:presLayoutVars>
          <dgm:hierBranch val="init"/>
        </dgm:presLayoutVars>
      </dgm:prSet>
      <dgm:spPr/>
    </dgm:pt>
    <dgm:pt modelId="{BBAF17E4-E3B3-4D37-B3A4-0D0D27871309}" type="pres">
      <dgm:prSet presAssocID="{67F6E436-DEC8-42D6-8AA4-16C13168F1E7}" presName="rootComposite" presStyleCnt="0"/>
      <dgm:spPr/>
    </dgm:pt>
    <dgm:pt modelId="{822554A5-9335-4CBA-97FC-B9914B6E7CE9}" type="pres">
      <dgm:prSet presAssocID="{67F6E436-DEC8-42D6-8AA4-16C13168F1E7}" presName="rootText" presStyleLbl="node4" presStyleIdx="1" presStyleCnt="4">
        <dgm:presLayoutVars>
          <dgm:chPref val="3"/>
        </dgm:presLayoutVars>
      </dgm:prSet>
      <dgm:spPr/>
    </dgm:pt>
    <dgm:pt modelId="{6C6BE3FD-E2C8-4E83-9314-39DBF6F9AC16}" type="pres">
      <dgm:prSet presAssocID="{67F6E436-DEC8-42D6-8AA4-16C13168F1E7}" presName="rootConnector" presStyleLbl="node4" presStyleIdx="1" presStyleCnt="4"/>
      <dgm:spPr/>
    </dgm:pt>
    <dgm:pt modelId="{C1342E72-39FC-41F2-A576-0253233A8E13}" type="pres">
      <dgm:prSet presAssocID="{67F6E436-DEC8-42D6-8AA4-16C13168F1E7}" presName="hierChild4" presStyleCnt="0"/>
      <dgm:spPr/>
    </dgm:pt>
    <dgm:pt modelId="{EEB5E4D3-08F7-4189-8D6B-BDC472E30342}" type="pres">
      <dgm:prSet presAssocID="{67F6E436-DEC8-42D6-8AA4-16C13168F1E7}" presName="hierChild5" presStyleCnt="0"/>
      <dgm:spPr/>
    </dgm:pt>
    <dgm:pt modelId="{580EBBF9-0EA2-4782-B274-491709209370}" type="pres">
      <dgm:prSet presAssocID="{E3D458D8-3ADC-4B01-888B-93968D708E0B}" presName="Name37" presStyleLbl="parChTrans1D4" presStyleIdx="2" presStyleCnt="4"/>
      <dgm:spPr/>
    </dgm:pt>
    <dgm:pt modelId="{ACE5501D-74FF-4BA1-9AF0-76FCCD48D33B}" type="pres">
      <dgm:prSet presAssocID="{5CF3FDD5-51B1-405F-8929-AA8813D24791}" presName="hierRoot2" presStyleCnt="0">
        <dgm:presLayoutVars>
          <dgm:hierBranch val="init"/>
        </dgm:presLayoutVars>
      </dgm:prSet>
      <dgm:spPr/>
    </dgm:pt>
    <dgm:pt modelId="{EE4BE1E7-D96F-4F58-969C-66334E743D1F}" type="pres">
      <dgm:prSet presAssocID="{5CF3FDD5-51B1-405F-8929-AA8813D24791}" presName="rootComposite" presStyleCnt="0"/>
      <dgm:spPr/>
    </dgm:pt>
    <dgm:pt modelId="{00AB7FAC-E14F-47EC-A702-8C1FB7618BBF}" type="pres">
      <dgm:prSet presAssocID="{5CF3FDD5-51B1-405F-8929-AA8813D24791}" presName="rootText" presStyleLbl="node4" presStyleIdx="2" presStyleCnt="4">
        <dgm:presLayoutVars>
          <dgm:chPref val="3"/>
        </dgm:presLayoutVars>
      </dgm:prSet>
      <dgm:spPr/>
    </dgm:pt>
    <dgm:pt modelId="{8805BF65-FAA7-442A-ABA7-9CF9A2089F68}" type="pres">
      <dgm:prSet presAssocID="{5CF3FDD5-51B1-405F-8929-AA8813D24791}" presName="rootConnector" presStyleLbl="node4" presStyleIdx="2" presStyleCnt="4"/>
      <dgm:spPr/>
    </dgm:pt>
    <dgm:pt modelId="{66FA4571-29A7-4949-9B99-6D66897F8A98}" type="pres">
      <dgm:prSet presAssocID="{5CF3FDD5-51B1-405F-8929-AA8813D24791}" presName="hierChild4" presStyleCnt="0"/>
      <dgm:spPr/>
    </dgm:pt>
    <dgm:pt modelId="{2C192BFF-CCD4-48AD-96DB-F64796D19C69}" type="pres">
      <dgm:prSet presAssocID="{5CF3FDD5-51B1-405F-8929-AA8813D24791}" presName="hierChild5" presStyleCnt="0"/>
      <dgm:spPr/>
    </dgm:pt>
    <dgm:pt modelId="{01DF3FBE-DA9C-4113-B206-76B35192BDB6}" type="pres">
      <dgm:prSet presAssocID="{D3BE3255-D585-45ED-8D2F-4EC60414D05E}" presName="Name37" presStyleLbl="parChTrans1D4" presStyleIdx="3" presStyleCnt="4"/>
      <dgm:spPr/>
    </dgm:pt>
    <dgm:pt modelId="{13821FBD-E2D4-494B-8E1E-3268F53C0EAE}" type="pres">
      <dgm:prSet presAssocID="{818FFD6F-61CC-48BA-92BB-3BEF783519BA}" presName="hierRoot2" presStyleCnt="0">
        <dgm:presLayoutVars>
          <dgm:hierBranch val="init"/>
        </dgm:presLayoutVars>
      </dgm:prSet>
      <dgm:spPr/>
    </dgm:pt>
    <dgm:pt modelId="{47708A29-EF9D-4A55-BBC4-A634EBFC24DF}" type="pres">
      <dgm:prSet presAssocID="{818FFD6F-61CC-48BA-92BB-3BEF783519BA}" presName="rootComposite" presStyleCnt="0"/>
      <dgm:spPr/>
    </dgm:pt>
    <dgm:pt modelId="{DC6C3D5A-45F3-4993-A7B0-D093EA937654}" type="pres">
      <dgm:prSet presAssocID="{818FFD6F-61CC-48BA-92BB-3BEF783519BA}" presName="rootText" presStyleLbl="node4" presStyleIdx="3" presStyleCnt="4">
        <dgm:presLayoutVars>
          <dgm:chPref val="3"/>
        </dgm:presLayoutVars>
      </dgm:prSet>
      <dgm:spPr/>
    </dgm:pt>
    <dgm:pt modelId="{47AAAE94-FFA6-4C53-B818-FFA9CED804CA}" type="pres">
      <dgm:prSet presAssocID="{818FFD6F-61CC-48BA-92BB-3BEF783519BA}" presName="rootConnector" presStyleLbl="node4" presStyleIdx="3" presStyleCnt="4"/>
      <dgm:spPr/>
    </dgm:pt>
    <dgm:pt modelId="{417A3D91-4E80-41C2-B406-5E0B9D1DA607}" type="pres">
      <dgm:prSet presAssocID="{818FFD6F-61CC-48BA-92BB-3BEF783519BA}" presName="hierChild4" presStyleCnt="0"/>
      <dgm:spPr/>
    </dgm:pt>
    <dgm:pt modelId="{1B92DF9B-6F74-485A-8293-23D2971E0017}" type="pres">
      <dgm:prSet presAssocID="{818FFD6F-61CC-48BA-92BB-3BEF783519BA}" presName="hierChild5" presStyleCnt="0"/>
      <dgm:spPr/>
    </dgm:pt>
    <dgm:pt modelId="{5E9649E2-FF41-4A9B-BEBC-C70EFE6B1A04}" type="pres">
      <dgm:prSet presAssocID="{F2AD3796-F968-49E6-A0D3-6DBBCC49B1E6}" presName="hierChild5" presStyleCnt="0"/>
      <dgm:spPr/>
    </dgm:pt>
    <dgm:pt modelId="{0D1FD891-042E-465F-8134-6BABC19DAD1F}" type="pres">
      <dgm:prSet presAssocID="{CAC09CA1-C9E5-4F4E-B19C-1A56282C1167}" presName="hierChild5" presStyleCnt="0"/>
      <dgm:spPr/>
    </dgm:pt>
    <dgm:pt modelId="{DA5EB807-C71D-465D-AF07-00298C3110A7}" type="pres">
      <dgm:prSet presAssocID="{2DC5CFAD-9BA9-4165-B2A7-4239D2E30476}" presName="Name37" presStyleLbl="parChTrans1D2" presStyleIdx="1" presStyleCnt="3"/>
      <dgm:spPr/>
    </dgm:pt>
    <dgm:pt modelId="{F2F13943-4F29-4EF5-9982-042C487C1DC5}" type="pres">
      <dgm:prSet presAssocID="{5FFAE8BF-BE39-4E20-8280-8DFDC6530486}" presName="hierRoot2" presStyleCnt="0">
        <dgm:presLayoutVars>
          <dgm:hierBranch val="init"/>
        </dgm:presLayoutVars>
      </dgm:prSet>
      <dgm:spPr/>
    </dgm:pt>
    <dgm:pt modelId="{96AE537A-1D92-4013-9E96-A7A20D550B5A}" type="pres">
      <dgm:prSet presAssocID="{5FFAE8BF-BE39-4E20-8280-8DFDC6530486}" presName="rootComposite" presStyleCnt="0"/>
      <dgm:spPr/>
    </dgm:pt>
    <dgm:pt modelId="{A864F599-AED5-4D96-8FD8-0FB5B6292EA3}" type="pres">
      <dgm:prSet presAssocID="{5FFAE8BF-BE39-4E20-8280-8DFDC6530486}" presName="rootText" presStyleLbl="node2" presStyleIdx="1" presStyleCnt="3">
        <dgm:presLayoutVars>
          <dgm:chPref val="3"/>
        </dgm:presLayoutVars>
      </dgm:prSet>
      <dgm:spPr/>
    </dgm:pt>
    <dgm:pt modelId="{AE143CA2-34E7-46E9-9EED-84B09DC5981C}" type="pres">
      <dgm:prSet presAssocID="{5FFAE8BF-BE39-4E20-8280-8DFDC6530486}" presName="rootConnector" presStyleLbl="node2" presStyleIdx="1" presStyleCnt="3"/>
      <dgm:spPr/>
    </dgm:pt>
    <dgm:pt modelId="{733D8F36-642F-42D5-8C59-E320F3299D58}" type="pres">
      <dgm:prSet presAssocID="{5FFAE8BF-BE39-4E20-8280-8DFDC6530486}" presName="hierChild4" presStyleCnt="0"/>
      <dgm:spPr/>
    </dgm:pt>
    <dgm:pt modelId="{406BDC05-DE38-4F8C-94F6-6BE1A16AA184}" type="pres">
      <dgm:prSet presAssocID="{5C14A7C4-858C-4260-BD1B-A1474A7867FB}" presName="Name37" presStyleLbl="parChTrans1D3" presStyleIdx="4" presStyleCnt="13"/>
      <dgm:spPr/>
    </dgm:pt>
    <dgm:pt modelId="{3692883A-EC72-4C68-870B-9025BE0636F6}" type="pres">
      <dgm:prSet presAssocID="{13FF0D77-5028-45AB-ABFE-BBC130408193}" presName="hierRoot2" presStyleCnt="0">
        <dgm:presLayoutVars>
          <dgm:hierBranch val="init"/>
        </dgm:presLayoutVars>
      </dgm:prSet>
      <dgm:spPr/>
    </dgm:pt>
    <dgm:pt modelId="{E24F7DAA-662F-4AF6-BAB4-126038A4D052}" type="pres">
      <dgm:prSet presAssocID="{13FF0D77-5028-45AB-ABFE-BBC130408193}" presName="rootComposite" presStyleCnt="0"/>
      <dgm:spPr/>
    </dgm:pt>
    <dgm:pt modelId="{EBB69294-A1A7-4EFF-B559-296DAE703A16}" type="pres">
      <dgm:prSet presAssocID="{13FF0D77-5028-45AB-ABFE-BBC130408193}" presName="rootText" presStyleLbl="node3" presStyleIdx="4" presStyleCnt="13">
        <dgm:presLayoutVars>
          <dgm:chPref val="3"/>
        </dgm:presLayoutVars>
      </dgm:prSet>
      <dgm:spPr/>
    </dgm:pt>
    <dgm:pt modelId="{FBA30742-8FBB-4103-86B7-48FED60E5524}" type="pres">
      <dgm:prSet presAssocID="{13FF0D77-5028-45AB-ABFE-BBC130408193}" presName="rootConnector" presStyleLbl="node3" presStyleIdx="4" presStyleCnt="13"/>
      <dgm:spPr/>
    </dgm:pt>
    <dgm:pt modelId="{B7DADAAB-DB19-4670-A301-A62EC460688C}" type="pres">
      <dgm:prSet presAssocID="{13FF0D77-5028-45AB-ABFE-BBC130408193}" presName="hierChild4" presStyleCnt="0"/>
      <dgm:spPr/>
    </dgm:pt>
    <dgm:pt modelId="{C161991B-2CB0-452A-8DE4-08C23597EF12}" type="pres">
      <dgm:prSet presAssocID="{13FF0D77-5028-45AB-ABFE-BBC130408193}" presName="hierChild5" presStyleCnt="0"/>
      <dgm:spPr/>
    </dgm:pt>
    <dgm:pt modelId="{C4FD7A01-7BE4-4563-82D7-2922C370BAF0}" type="pres">
      <dgm:prSet presAssocID="{6F02ADB1-7C72-445E-B8FE-C3258F960F5E}" presName="Name37" presStyleLbl="parChTrans1D3" presStyleIdx="5" presStyleCnt="13"/>
      <dgm:spPr/>
    </dgm:pt>
    <dgm:pt modelId="{89E9403B-913A-4190-820F-51AA5679E092}" type="pres">
      <dgm:prSet presAssocID="{2EC0925B-29D0-4FCA-8A1E-BE483B2FAF2D}" presName="hierRoot2" presStyleCnt="0">
        <dgm:presLayoutVars>
          <dgm:hierBranch val="init"/>
        </dgm:presLayoutVars>
      </dgm:prSet>
      <dgm:spPr/>
    </dgm:pt>
    <dgm:pt modelId="{667BF58A-713E-4BF1-834B-A3A9F1DED15C}" type="pres">
      <dgm:prSet presAssocID="{2EC0925B-29D0-4FCA-8A1E-BE483B2FAF2D}" presName="rootComposite" presStyleCnt="0"/>
      <dgm:spPr/>
    </dgm:pt>
    <dgm:pt modelId="{28E0748B-8A21-42E8-B647-98D482159CFF}" type="pres">
      <dgm:prSet presAssocID="{2EC0925B-29D0-4FCA-8A1E-BE483B2FAF2D}" presName="rootText" presStyleLbl="node3" presStyleIdx="5" presStyleCnt="13">
        <dgm:presLayoutVars>
          <dgm:chPref val="3"/>
        </dgm:presLayoutVars>
      </dgm:prSet>
      <dgm:spPr/>
    </dgm:pt>
    <dgm:pt modelId="{7145B24F-2519-4255-89E3-73F711D6A169}" type="pres">
      <dgm:prSet presAssocID="{2EC0925B-29D0-4FCA-8A1E-BE483B2FAF2D}" presName="rootConnector" presStyleLbl="node3" presStyleIdx="5" presStyleCnt="13"/>
      <dgm:spPr/>
    </dgm:pt>
    <dgm:pt modelId="{ECDE211D-BB1C-43B0-B636-27FC07BF711A}" type="pres">
      <dgm:prSet presAssocID="{2EC0925B-29D0-4FCA-8A1E-BE483B2FAF2D}" presName="hierChild4" presStyleCnt="0"/>
      <dgm:spPr/>
    </dgm:pt>
    <dgm:pt modelId="{ED226BD0-5326-4849-8D88-9CACF96BA25E}" type="pres">
      <dgm:prSet presAssocID="{2EC0925B-29D0-4FCA-8A1E-BE483B2FAF2D}" presName="hierChild5" presStyleCnt="0"/>
      <dgm:spPr/>
    </dgm:pt>
    <dgm:pt modelId="{93B98D53-ACC6-44D1-8A9B-C8B39807DF9B}" type="pres">
      <dgm:prSet presAssocID="{C3628B6E-02C9-4AD8-87CD-4BD78ACB6206}" presName="Name37" presStyleLbl="parChTrans1D3" presStyleIdx="6" presStyleCnt="13"/>
      <dgm:spPr/>
    </dgm:pt>
    <dgm:pt modelId="{5A8348E6-EA8E-46BA-B2BC-6339726DDC77}" type="pres">
      <dgm:prSet presAssocID="{B7A13251-0EC2-4A50-815C-2C14367856BC}" presName="hierRoot2" presStyleCnt="0">
        <dgm:presLayoutVars>
          <dgm:hierBranch val="init"/>
        </dgm:presLayoutVars>
      </dgm:prSet>
      <dgm:spPr/>
    </dgm:pt>
    <dgm:pt modelId="{E1357CC1-24CA-482A-8B0F-B20D581CD2D1}" type="pres">
      <dgm:prSet presAssocID="{B7A13251-0EC2-4A50-815C-2C14367856BC}" presName="rootComposite" presStyleCnt="0"/>
      <dgm:spPr/>
    </dgm:pt>
    <dgm:pt modelId="{181CBE38-E4B2-4D27-A513-D25CF8B00393}" type="pres">
      <dgm:prSet presAssocID="{B7A13251-0EC2-4A50-815C-2C14367856BC}" presName="rootText" presStyleLbl="node3" presStyleIdx="6" presStyleCnt="13">
        <dgm:presLayoutVars>
          <dgm:chPref val="3"/>
        </dgm:presLayoutVars>
      </dgm:prSet>
      <dgm:spPr/>
    </dgm:pt>
    <dgm:pt modelId="{5EAA3B89-1B01-483F-B224-14761CDB2957}" type="pres">
      <dgm:prSet presAssocID="{B7A13251-0EC2-4A50-815C-2C14367856BC}" presName="rootConnector" presStyleLbl="node3" presStyleIdx="6" presStyleCnt="13"/>
      <dgm:spPr/>
    </dgm:pt>
    <dgm:pt modelId="{A675AB19-F619-4CB8-9989-6F94E14A8330}" type="pres">
      <dgm:prSet presAssocID="{B7A13251-0EC2-4A50-815C-2C14367856BC}" presName="hierChild4" presStyleCnt="0"/>
      <dgm:spPr/>
    </dgm:pt>
    <dgm:pt modelId="{EBEBACA4-00BA-4CEC-B2DC-CABAE2B097F6}" type="pres">
      <dgm:prSet presAssocID="{B7A13251-0EC2-4A50-815C-2C14367856BC}" presName="hierChild5" presStyleCnt="0"/>
      <dgm:spPr/>
    </dgm:pt>
    <dgm:pt modelId="{C9A82C35-F999-4B88-AA68-1C2D18781EB5}" type="pres">
      <dgm:prSet presAssocID="{247899B1-BAA7-4AFB-9777-010515D7D2B5}" presName="Name37" presStyleLbl="parChTrans1D3" presStyleIdx="7" presStyleCnt="13"/>
      <dgm:spPr/>
    </dgm:pt>
    <dgm:pt modelId="{D16233BB-73E8-4038-8763-FCEB73B1A998}" type="pres">
      <dgm:prSet presAssocID="{B39E6BC2-7D45-4BF5-8E5F-50548946EFA7}" presName="hierRoot2" presStyleCnt="0">
        <dgm:presLayoutVars>
          <dgm:hierBranch val="init"/>
        </dgm:presLayoutVars>
      </dgm:prSet>
      <dgm:spPr/>
    </dgm:pt>
    <dgm:pt modelId="{25A34AEA-B7E4-4C52-AFEF-2D1A59309E1E}" type="pres">
      <dgm:prSet presAssocID="{B39E6BC2-7D45-4BF5-8E5F-50548946EFA7}" presName="rootComposite" presStyleCnt="0"/>
      <dgm:spPr/>
    </dgm:pt>
    <dgm:pt modelId="{FF686FB9-3967-4345-B5AF-B81B79925596}" type="pres">
      <dgm:prSet presAssocID="{B39E6BC2-7D45-4BF5-8E5F-50548946EFA7}" presName="rootText" presStyleLbl="node3" presStyleIdx="7" presStyleCnt="13">
        <dgm:presLayoutVars>
          <dgm:chPref val="3"/>
        </dgm:presLayoutVars>
      </dgm:prSet>
      <dgm:spPr/>
    </dgm:pt>
    <dgm:pt modelId="{8EC36698-F8CF-4EAC-8E16-2D39F388A80B}" type="pres">
      <dgm:prSet presAssocID="{B39E6BC2-7D45-4BF5-8E5F-50548946EFA7}" presName="rootConnector" presStyleLbl="node3" presStyleIdx="7" presStyleCnt="13"/>
      <dgm:spPr/>
    </dgm:pt>
    <dgm:pt modelId="{4C7FB6FE-08E9-41E3-AF8A-95C9AB44F96E}" type="pres">
      <dgm:prSet presAssocID="{B39E6BC2-7D45-4BF5-8E5F-50548946EFA7}" presName="hierChild4" presStyleCnt="0"/>
      <dgm:spPr/>
    </dgm:pt>
    <dgm:pt modelId="{BC661BF4-057A-44DD-935D-67D3DC0ECA47}" type="pres">
      <dgm:prSet presAssocID="{B39E6BC2-7D45-4BF5-8E5F-50548946EFA7}" presName="hierChild5" presStyleCnt="0"/>
      <dgm:spPr/>
    </dgm:pt>
    <dgm:pt modelId="{525663B9-67F6-4F45-A1A1-F84506EC191D}" type="pres">
      <dgm:prSet presAssocID="{2C249539-F121-4799-B67C-CAFD578D5CD3}" presName="Name37" presStyleLbl="parChTrans1D3" presStyleIdx="8" presStyleCnt="13"/>
      <dgm:spPr/>
    </dgm:pt>
    <dgm:pt modelId="{CDAA8C22-E1F7-4991-A905-2FAD0C63E787}" type="pres">
      <dgm:prSet presAssocID="{FE3FC86D-43E7-4FDF-8B73-FEC299B4EF24}" presName="hierRoot2" presStyleCnt="0">
        <dgm:presLayoutVars>
          <dgm:hierBranch val="init"/>
        </dgm:presLayoutVars>
      </dgm:prSet>
      <dgm:spPr/>
    </dgm:pt>
    <dgm:pt modelId="{2EC6DDC6-079A-4129-BB0A-7A249BCAE259}" type="pres">
      <dgm:prSet presAssocID="{FE3FC86D-43E7-4FDF-8B73-FEC299B4EF24}" presName="rootComposite" presStyleCnt="0"/>
      <dgm:spPr/>
    </dgm:pt>
    <dgm:pt modelId="{5D6E1F28-E173-48E6-8B56-4A9B2C7FAC25}" type="pres">
      <dgm:prSet presAssocID="{FE3FC86D-43E7-4FDF-8B73-FEC299B4EF24}" presName="rootText" presStyleLbl="node3" presStyleIdx="8" presStyleCnt="13">
        <dgm:presLayoutVars>
          <dgm:chPref val="3"/>
        </dgm:presLayoutVars>
      </dgm:prSet>
      <dgm:spPr/>
    </dgm:pt>
    <dgm:pt modelId="{8706AE50-E52D-4862-ADD1-18CCF166B31B}" type="pres">
      <dgm:prSet presAssocID="{FE3FC86D-43E7-4FDF-8B73-FEC299B4EF24}" presName="rootConnector" presStyleLbl="node3" presStyleIdx="8" presStyleCnt="13"/>
      <dgm:spPr/>
    </dgm:pt>
    <dgm:pt modelId="{6DFE39B2-091D-4CEA-AE25-F33D2A366F10}" type="pres">
      <dgm:prSet presAssocID="{FE3FC86D-43E7-4FDF-8B73-FEC299B4EF24}" presName="hierChild4" presStyleCnt="0"/>
      <dgm:spPr/>
    </dgm:pt>
    <dgm:pt modelId="{BC81019A-427A-41DC-86B0-7CF7A872699D}" type="pres">
      <dgm:prSet presAssocID="{FE3FC86D-43E7-4FDF-8B73-FEC299B4EF24}" presName="hierChild5" presStyleCnt="0"/>
      <dgm:spPr/>
    </dgm:pt>
    <dgm:pt modelId="{90D16540-A420-4FB9-BE9B-AB35616AFD6D}" type="pres">
      <dgm:prSet presAssocID="{5FFAE8BF-BE39-4E20-8280-8DFDC6530486}" presName="hierChild5" presStyleCnt="0"/>
      <dgm:spPr/>
    </dgm:pt>
    <dgm:pt modelId="{DD8669AD-38BB-4A1C-A024-245E02D5983A}" type="pres">
      <dgm:prSet presAssocID="{94A7C5C6-0092-4654-A9B9-6C308C8FD7A3}" presName="Name37" presStyleLbl="parChTrans1D2" presStyleIdx="2" presStyleCnt="3"/>
      <dgm:spPr/>
    </dgm:pt>
    <dgm:pt modelId="{EC5DAD40-EC5D-4586-BF05-10B3049E61EF}" type="pres">
      <dgm:prSet presAssocID="{968125C3-3E19-4FE4-B679-34D469263D78}" presName="hierRoot2" presStyleCnt="0">
        <dgm:presLayoutVars>
          <dgm:hierBranch val="init"/>
        </dgm:presLayoutVars>
      </dgm:prSet>
      <dgm:spPr/>
    </dgm:pt>
    <dgm:pt modelId="{7F431E0A-8E6A-47A0-87A9-033DF2D4E3E0}" type="pres">
      <dgm:prSet presAssocID="{968125C3-3E19-4FE4-B679-34D469263D78}" presName="rootComposite" presStyleCnt="0"/>
      <dgm:spPr/>
    </dgm:pt>
    <dgm:pt modelId="{2358E3F9-27FC-48BF-B825-F47C0F444AB4}" type="pres">
      <dgm:prSet presAssocID="{968125C3-3E19-4FE4-B679-34D469263D78}" presName="rootText" presStyleLbl="node2" presStyleIdx="2" presStyleCnt="3">
        <dgm:presLayoutVars>
          <dgm:chPref val="3"/>
        </dgm:presLayoutVars>
      </dgm:prSet>
      <dgm:spPr/>
    </dgm:pt>
    <dgm:pt modelId="{84645D69-B902-4DF1-B6D5-B708272FE804}" type="pres">
      <dgm:prSet presAssocID="{968125C3-3E19-4FE4-B679-34D469263D78}" presName="rootConnector" presStyleLbl="node2" presStyleIdx="2" presStyleCnt="3"/>
      <dgm:spPr/>
    </dgm:pt>
    <dgm:pt modelId="{AB4F7653-B6E6-4C2B-A9CF-F3630E3C55D4}" type="pres">
      <dgm:prSet presAssocID="{968125C3-3E19-4FE4-B679-34D469263D78}" presName="hierChild4" presStyleCnt="0"/>
      <dgm:spPr/>
    </dgm:pt>
    <dgm:pt modelId="{D8A0F843-BC6B-4CA3-A0A2-AF1BB76841F7}" type="pres">
      <dgm:prSet presAssocID="{CAAA5A85-EDA6-4F4C-A893-8352D22DBA26}" presName="Name37" presStyleLbl="parChTrans1D3" presStyleIdx="9" presStyleCnt="13"/>
      <dgm:spPr/>
    </dgm:pt>
    <dgm:pt modelId="{51C6CEF5-9219-4090-B629-1C410F00DF96}" type="pres">
      <dgm:prSet presAssocID="{D3C83E3C-F69B-417D-A7F4-F588B7EA42C4}" presName="hierRoot2" presStyleCnt="0">
        <dgm:presLayoutVars>
          <dgm:hierBranch val="init"/>
        </dgm:presLayoutVars>
      </dgm:prSet>
      <dgm:spPr/>
    </dgm:pt>
    <dgm:pt modelId="{238C69DD-5AFD-4CCE-9A1A-B3479D1E8919}" type="pres">
      <dgm:prSet presAssocID="{D3C83E3C-F69B-417D-A7F4-F588B7EA42C4}" presName="rootComposite" presStyleCnt="0"/>
      <dgm:spPr/>
    </dgm:pt>
    <dgm:pt modelId="{82ED115B-577E-4DC8-855F-7586BEDB8379}" type="pres">
      <dgm:prSet presAssocID="{D3C83E3C-F69B-417D-A7F4-F588B7EA42C4}" presName="rootText" presStyleLbl="node3" presStyleIdx="9" presStyleCnt="13">
        <dgm:presLayoutVars>
          <dgm:chPref val="3"/>
        </dgm:presLayoutVars>
      </dgm:prSet>
      <dgm:spPr/>
    </dgm:pt>
    <dgm:pt modelId="{976364EA-C86A-47C3-BC97-57F9C2D50CC9}" type="pres">
      <dgm:prSet presAssocID="{D3C83E3C-F69B-417D-A7F4-F588B7EA42C4}" presName="rootConnector" presStyleLbl="node3" presStyleIdx="9" presStyleCnt="13"/>
      <dgm:spPr/>
    </dgm:pt>
    <dgm:pt modelId="{629D971C-8487-446F-A891-A34274BAF04D}" type="pres">
      <dgm:prSet presAssocID="{D3C83E3C-F69B-417D-A7F4-F588B7EA42C4}" presName="hierChild4" presStyleCnt="0"/>
      <dgm:spPr/>
    </dgm:pt>
    <dgm:pt modelId="{FA2167A1-4314-4FFD-A513-9137780A69C5}" type="pres">
      <dgm:prSet presAssocID="{D3C83E3C-F69B-417D-A7F4-F588B7EA42C4}" presName="hierChild5" presStyleCnt="0"/>
      <dgm:spPr/>
    </dgm:pt>
    <dgm:pt modelId="{56F3E4BE-06B5-4B3D-BC54-FA094D37F095}" type="pres">
      <dgm:prSet presAssocID="{CAC90233-3F1C-465A-9E7C-F920B89DEA2B}" presName="Name37" presStyleLbl="parChTrans1D3" presStyleIdx="10" presStyleCnt="13"/>
      <dgm:spPr/>
    </dgm:pt>
    <dgm:pt modelId="{480DCE16-3D6E-47DD-BA83-8BCB23C71AA0}" type="pres">
      <dgm:prSet presAssocID="{6739E71D-E622-46CB-80F5-6F6358BD38AD}" presName="hierRoot2" presStyleCnt="0">
        <dgm:presLayoutVars>
          <dgm:hierBranch val="init"/>
        </dgm:presLayoutVars>
      </dgm:prSet>
      <dgm:spPr/>
    </dgm:pt>
    <dgm:pt modelId="{D0EAF542-B40A-4960-876B-3D9D51E8FCCE}" type="pres">
      <dgm:prSet presAssocID="{6739E71D-E622-46CB-80F5-6F6358BD38AD}" presName="rootComposite" presStyleCnt="0"/>
      <dgm:spPr/>
    </dgm:pt>
    <dgm:pt modelId="{C86B6749-28EE-435E-A908-78FD9903625B}" type="pres">
      <dgm:prSet presAssocID="{6739E71D-E622-46CB-80F5-6F6358BD38AD}" presName="rootText" presStyleLbl="node3" presStyleIdx="10" presStyleCnt="13">
        <dgm:presLayoutVars>
          <dgm:chPref val="3"/>
        </dgm:presLayoutVars>
      </dgm:prSet>
      <dgm:spPr/>
    </dgm:pt>
    <dgm:pt modelId="{376937B4-C561-4F13-B5BD-03DD6959E17F}" type="pres">
      <dgm:prSet presAssocID="{6739E71D-E622-46CB-80F5-6F6358BD38AD}" presName="rootConnector" presStyleLbl="node3" presStyleIdx="10" presStyleCnt="13"/>
      <dgm:spPr/>
    </dgm:pt>
    <dgm:pt modelId="{2CAB35C1-8BDE-4C8D-810C-0B6DE2697E8D}" type="pres">
      <dgm:prSet presAssocID="{6739E71D-E622-46CB-80F5-6F6358BD38AD}" presName="hierChild4" presStyleCnt="0"/>
      <dgm:spPr/>
    </dgm:pt>
    <dgm:pt modelId="{224F671F-E611-4614-9EAD-BEFFABFE68DE}" type="pres">
      <dgm:prSet presAssocID="{6739E71D-E622-46CB-80F5-6F6358BD38AD}" presName="hierChild5" presStyleCnt="0"/>
      <dgm:spPr/>
    </dgm:pt>
    <dgm:pt modelId="{61B7C789-4857-419C-80B6-7CF083E5ACCD}" type="pres">
      <dgm:prSet presAssocID="{B3E6ABD3-26C8-405F-874E-41E0CF6BAB99}" presName="Name37" presStyleLbl="parChTrans1D3" presStyleIdx="11" presStyleCnt="13"/>
      <dgm:spPr/>
    </dgm:pt>
    <dgm:pt modelId="{7AC96FD9-A129-4F17-9195-1B2BFDB3B432}" type="pres">
      <dgm:prSet presAssocID="{5DB2E4D1-9D35-4066-84CB-CEA154592CB9}" presName="hierRoot2" presStyleCnt="0">
        <dgm:presLayoutVars>
          <dgm:hierBranch val="init"/>
        </dgm:presLayoutVars>
      </dgm:prSet>
      <dgm:spPr/>
    </dgm:pt>
    <dgm:pt modelId="{F38B0B78-E683-401F-A67E-DBCCB7770EF4}" type="pres">
      <dgm:prSet presAssocID="{5DB2E4D1-9D35-4066-84CB-CEA154592CB9}" presName="rootComposite" presStyleCnt="0"/>
      <dgm:spPr/>
    </dgm:pt>
    <dgm:pt modelId="{D0FA0695-4C24-4C7F-BC3B-B90E8A596C1A}" type="pres">
      <dgm:prSet presAssocID="{5DB2E4D1-9D35-4066-84CB-CEA154592CB9}" presName="rootText" presStyleLbl="node3" presStyleIdx="11" presStyleCnt="13">
        <dgm:presLayoutVars>
          <dgm:chPref val="3"/>
        </dgm:presLayoutVars>
      </dgm:prSet>
      <dgm:spPr/>
    </dgm:pt>
    <dgm:pt modelId="{56602894-A20A-4B38-BE2B-A6851C7B2A7C}" type="pres">
      <dgm:prSet presAssocID="{5DB2E4D1-9D35-4066-84CB-CEA154592CB9}" presName="rootConnector" presStyleLbl="node3" presStyleIdx="11" presStyleCnt="13"/>
      <dgm:spPr/>
    </dgm:pt>
    <dgm:pt modelId="{C757EAA1-778B-4061-8863-0651A5DF0FB4}" type="pres">
      <dgm:prSet presAssocID="{5DB2E4D1-9D35-4066-84CB-CEA154592CB9}" presName="hierChild4" presStyleCnt="0"/>
      <dgm:spPr/>
    </dgm:pt>
    <dgm:pt modelId="{A6438581-16DF-4C96-A0C4-44841B9F87DB}" type="pres">
      <dgm:prSet presAssocID="{5DB2E4D1-9D35-4066-84CB-CEA154592CB9}" presName="hierChild5" presStyleCnt="0"/>
      <dgm:spPr/>
    </dgm:pt>
    <dgm:pt modelId="{FAA27E09-2A02-442A-9A03-CAB10CCFEB09}" type="pres">
      <dgm:prSet presAssocID="{6612759B-DE16-4EBF-AB27-35530337C1B0}" presName="Name37" presStyleLbl="parChTrans1D3" presStyleIdx="12" presStyleCnt="13"/>
      <dgm:spPr/>
    </dgm:pt>
    <dgm:pt modelId="{0C2D3DA5-BBB7-4433-A170-F7FA208B1810}" type="pres">
      <dgm:prSet presAssocID="{87700F33-7A5F-490D-8C8B-CBDA92DFB37E}" presName="hierRoot2" presStyleCnt="0">
        <dgm:presLayoutVars>
          <dgm:hierBranch val="init"/>
        </dgm:presLayoutVars>
      </dgm:prSet>
      <dgm:spPr/>
    </dgm:pt>
    <dgm:pt modelId="{CCCB8941-953F-46E7-BA3A-094CF5EAA307}" type="pres">
      <dgm:prSet presAssocID="{87700F33-7A5F-490D-8C8B-CBDA92DFB37E}" presName="rootComposite" presStyleCnt="0"/>
      <dgm:spPr/>
    </dgm:pt>
    <dgm:pt modelId="{74538291-C56F-44DF-83F5-9350F02A0FCA}" type="pres">
      <dgm:prSet presAssocID="{87700F33-7A5F-490D-8C8B-CBDA92DFB37E}" presName="rootText" presStyleLbl="node3" presStyleIdx="12" presStyleCnt="13">
        <dgm:presLayoutVars>
          <dgm:chPref val="3"/>
        </dgm:presLayoutVars>
      </dgm:prSet>
      <dgm:spPr/>
    </dgm:pt>
    <dgm:pt modelId="{7A0E2327-B06B-46BA-A3FA-0C94EA6A94CD}" type="pres">
      <dgm:prSet presAssocID="{87700F33-7A5F-490D-8C8B-CBDA92DFB37E}" presName="rootConnector" presStyleLbl="node3" presStyleIdx="12" presStyleCnt="13"/>
      <dgm:spPr/>
    </dgm:pt>
    <dgm:pt modelId="{5CB60648-D1E1-4470-82C1-E22F979C11E6}" type="pres">
      <dgm:prSet presAssocID="{87700F33-7A5F-490D-8C8B-CBDA92DFB37E}" presName="hierChild4" presStyleCnt="0"/>
      <dgm:spPr/>
    </dgm:pt>
    <dgm:pt modelId="{E336371D-A68B-4939-9DA0-CA276C5DFA0F}" type="pres">
      <dgm:prSet presAssocID="{87700F33-7A5F-490D-8C8B-CBDA92DFB37E}" presName="hierChild5" presStyleCnt="0"/>
      <dgm:spPr/>
    </dgm:pt>
    <dgm:pt modelId="{298FFD51-AA75-4FAA-B5BF-C3B1BC77AF88}" type="pres">
      <dgm:prSet presAssocID="{968125C3-3E19-4FE4-B679-34D469263D78}" presName="hierChild5" presStyleCnt="0"/>
      <dgm:spPr/>
    </dgm:pt>
    <dgm:pt modelId="{90BD87C4-CFE4-454F-810E-4320196566B9}" type="pres">
      <dgm:prSet presAssocID="{59A6A67C-E400-41F4-86E1-43A03B91624F}" presName="hierChild3" presStyleCnt="0"/>
      <dgm:spPr/>
    </dgm:pt>
  </dgm:ptLst>
  <dgm:cxnLst>
    <dgm:cxn modelId="{CD294200-ACF2-4172-82C1-BE8F1CC28CA8}" type="presOf" srcId="{6F02ADB1-7C72-445E-B8FE-C3258F960F5E}" destId="{C4FD7A01-7BE4-4563-82D7-2922C370BAF0}" srcOrd="0" destOrd="0" presId="urn:microsoft.com/office/officeart/2005/8/layout/orgChart1"/>
    <dgm:cxn modelId="{3EF4E201-C03E-4D5A-9951-03BA5750D3F2}" type="presOf" srcId="{DF8405D1-BEB3-4B92-99E0-60E5768C30C6}" destId="{54B24B1E-088B-4F4A-9355-CD94C1907C85}" srcOrd="0" destOrd="0" presId="urn:microsoft.com/office/officeart/2005/8/layout/orgChart1"/>
    <dgm:cxn modelId="{4C31CD02-6B27-4D65-9A43-4A76021925DA}" type="presOf" srcId="{12501A05-F5C3-4939-B44F-DF3D8AA34391}" destId="{CB24A431-6050-4B34-B7F8-DD8B0E54421E}" srcOrd="0" destOrd="0" presId="urn:microsoft.com/office/officeart/2005/8/layout/orgChart1"/>
    <dgm:cxn modelId="{B281B606-A8BE-4710-9040-9D232032FC63}" srcId="{59A6A67C-E400-41F4-86E1-43A03B91624F}" destId="{968125C3-3E19-4FE4-B679-34D469263D78}" srcOrd="2" destOrd="0" parTransId="{94A7C5C6-0092-4654-A9B9-6C308C8FD7A3}" sibTransId="{0BB9B469-C0AC-4D0B-B53E-CC770550573D}"/>
    <dgm:cxn modelId="{37F6C006-F7DF-4909-B6DB-D6A79A56D5B1}" type="presOf" srcId="{F2AD3796-F968-49E6-A0D3-6DBBCC49B1E6}" destId="{C050060C-AF1D-4136-85CA-F42506336D8E}" srcOrd="1" destOrd="0" presId="urn:microsoft.com/office/officeart/2005/8/layout/orgChart1"/>
    <dgm:cxn modelId="{D468B908-F020-4174-A695-294BC17AA050}" srcId="{5FFAE8BF-BE39-4E20-8280-8DFDC6530486}" destId="{2EC0925B-29D0-4FCA-8A1E-BE483B2FAF2D}" srcOrd="1" destOrd="0" parTransId="{6F02ADB1-7C72-445E-B8FE-C3258F960F5E}" sibTransId="{1E778419-8F2B-431E-B8AE-C806A277C605}"/>
    <dgm:cxn modelId="{C3C83009-5A21-4835-B6D6-9035B1F35389}" type="presOf" srcId="{87700F33-7A5F-490D-8C8B-CBDA92DFB37E}" destId="{7A0E2327-B06B-46BA-A3FA-0C94EA6A94CD}" srcOrd="1" destOrd="0" presId="urn:microsoft.com/office/officeart/2005/8/layout/orgChart1"/>
    <dgm:cxn modelId="{A7F6A90A-3B4D-435B-AFDF-8A7C773DD468}" srcId="{968125C3-3E19-4FE4-B679-34D469263D78}" destId="{6739E71D-E622-46CB-80F5-6F6358BD38AD}" srcOrd="1" destOrd="0" parTransId="{CAC90233-3F1C-465A-9E7C-F920B89DEA2B}" sibTransId="{F201A5CD-5A3F-4E2A-8F1B-1A52C4C817ED}"/>
    <dgm:cxn modelId="{F3BF5415-F1B8-4173-A261-E8753D52CE61}" type="presOf" srcId="{13FF0D77-5028-45AB-ABFE-BBC130408193}" destId="{FBA30742-8FBB-4103-86B7-48FED60E5524}" srcOrd="1" destOrd="0" presId="urn:microsoft.com/office/officeart/2005/8/layout/orgChart1"/>
    <dgm:cxn modelId="{B60D8117-3B63-4EB0-8603-0B9631C64DED}" type="presOf" srcId="{B7A13251-0EC2-4A50-815C-2C14367856BC}" destId="{5EAA3B89-1B01-483F-B224-14761CDB2957}" srcOrd="1" destOrd="0" presId="urn:microsoft.com/office/officeart/2005/8/layout/orgChart1"/>
    <dgm:cxn modelId="{F333BB17-4774-4E82-8212-63539B9892AA}" type="presOf" srcId="{7E86311E-5429-4938-B09D-2B6B2EFA8B5A}" destId="{DA498C8A-E55C-432B-96C2-3F82120E7F28}" srcOrd="0" destOrd="0" presId="urn:microsoft.com/office/officeart/2005/8/layout/orgChart1"/>
    <dgm:cxn modelId="{FA2D8819-CFBD-41F3-8D82-1F9BA8AED136}" srcId="{CAC09CA1-C9E5-4F4E-B19C-1A56282C1167}" destId="{C9F10071-B4B7-47F0-A7B3-CEC23A5C7067}" srcOrd="2" destOrd="0" parTransId="{89240846-76F6-4584-AEF2-2B37C60F5B22}" sibTransId="{A58C5D03-6837-4441-8B4D-1DCD717D9985}"/>
    <dgm:cxn modelId="{8BB2171A-8F2B-4461-A034-55CB47E0B7A9}" type="presOf" srcId="{81A0D742-9E1F-49BE-9A5F-0BA44B895DC5}" destId="{A8424DAF-8841-4B17-8057-5CF2EBA050DA}" srcOrd="1" destOrd="0" presId="urn:microsoft.com/office/officeart/2005/8/layout/orgChart1"/>
    <dgm:cxn modelId="{2C653F1D-83BC-4DB5-8379-CB775EDACD43}" type="presOf" srcId="{B3E6ABD3-26C8-405F-874E-41E0CF6BAB99}" destId="{61B7C789-4857-419C-80B6-7CF083E5ACCD}" srcOrd="0" destOrd="0" presId="urn:microsoft.com/office/officeart/2005/8/layout/orgChart1"/>
    <dgm:cxn modelId="{DC8F5E1F-BC7D-44DB-8053-8B3B36AAB2F3}" type="presOf" srcId="{CAC09CA1-C9E5-4F4E-B19C-1A56282C1167}" destId="{6964CF9F-3C88-4CD8-8B09-7E2CD0A7BA21}" srcOrd="0" destOrd="0" presId="urn:microsoft.com/office/officeart/2005/8/layout/orgChart1"/>
    <dgm:cxn modelId="{5016EE1F-8A02-4184-923F-F37D227C4E1E}" srcId="{59A6A67C-E400-41F4-86E1-43A03B91624F}" destId="{5FFAE8BF-BE39-4E20-8280-8DFDC6530486}" srcOrd="1" destOrd="0" parTransId="{2DC5CFAD-9BA9-4165-B2A7-4239D2E30476}" sibTransId="{FFCDC2E0-D5A5-4407-B231-A61B87FD5573}"/>
    <dgm:cxn modelId="{6CF94F24-F9A9-4FAD-B33B-E85233EA2A60}" srcId="{CAC09CA1-C9E5-4F4E-B19C-1A56282C1167}" destId="{7E86311E-5429-4938-B09D-2B6B2EFA8B5A}" srcOrd="0" destOrd="0" parTransId="{522515DF-C38B-495B-BED4-352C6805CB15}" sibTransId="{2477A4AF-3C1F-4A37-B177-AECE767965E8}"/>
    <dgm:cxn modelId="{EE065324-5B5F-44A0-84E8-2D6FE44CAB97}" type="presOf" srcId="{47CD7C88-C0E1-4A13-8453-F18D6283C289}" destId="{65F09DFD-125C-4BFE-8FE7-C56E9A23C9B4}" srcOrd="0" destOrd="0" presId="urn:microsoft.com/office/officeart/2005/8/layout/orgChart1"/>
    <dgm:cxn modelId="{D4ADA72A-D1F3-4BBB-9D53-B4A7ED135856}" srcId="{F2AD3796-F968-49E6-A0D3-6DBBCC49B1E6}" destId="{81A0D742-9E1F-49BE-9A5F-0BA44B895DC5}" srcOrd="0" destOrd="0" parTransId="{DF8405D1-BEB3-4B92-99E0-60E5768C30C6}" sibTransId="{928F79D8-8CBE-488F-89C0-63A0B6044C64}"/>
    <dgm:cxn modelId="{9B26CF2C-0326-48E8-A764-6FC8F4F10E1A}" srcId="{F2AD3796-F968-49E6-A0D3-6DBBCC49B1E6}" destId="{5CF3FDD5-51B1-405F-8929-AA8813D24791}" srcOrd="2" destOrd="0" parTransId="{E3D458D8-3ADC-4B01-888B-93968D708E0B}" sibTransId="{45723FB4-2126-4E95-BF3F-AA924B7A52C1}"/>
    <dgm:cxn modelId="{158A242E-822D-49BB-94DF-4A6CAC97830D}" type="presOf" srcId="{D3C83E3C-F69B-417D-A7F4-F588B7EA42C4}" destId="{82ED115B-577E-4DC8-855F-7586BEDB8379}" srcOrd="0" destOrd="0" presId="urn:microsoft.com/office/officeart/2005/8/layout/orgChart1"/>
    <dgm:cxn modelId="{1BF8AF38-349A-4C62-BB28-0C5B27FAAA87}" type="presOf" srcId="{6612759B-DE16-4EBF-AB27-35530337C1B0}" destId="{FAA27E09-2A02-442A-9A03-CAB10CCFEB09}" srcOrd="0" destOrd="0" presId="urn:microsoft.com/office/officeart/2005/8/layout/orgChart1"/>
    <dgm:cxn modelId="{F5AB583A-9DF1-4774-92B1-AC3272E77A8E}" type="presOf" srcId="{5DB2E4D1-9D35-4066-84CB-CEA154592CB9}" destId="{56602894-A20A-4B38-BE2B-A6851C7B2A7C}" srcOrd="1" destOrd="0" presId="urn:microsoft.com/office/officeart/2005/8/layout/orgChart1"/>
    <dgm:cxn modelId="{70ADCA3B-AFCD-4BF4-BAA1-862D9D7D6006}" type="presOf" srcId="{6739E71D-E622-46CB-80F5-6F6358BD38AD}" destId="{376937B4-C561-4F13-B5BD-03DD6959E17F}" srcOrd="1" destOrd="0" presId="urn:microsoft.com/office/officeart/2005/8/layout/orgChart1"/>
    <dgm:cxn modelId="{5196F43B-2083-4F7D-8045-65E0443248E2}" type="presOf" srcId="{67F6E436-DEC8-42D6-8AA4-16C13168F1E7}" destId="{822554A5-9335-4CBA-97FC-B9914B6E7CE9}" srcOrd="0" destOrd="0" presId="urn:microsoft.com/office/officeart/2005/8/layout/orgChart1"/>
    <dgm:cxn modelId="{A58F233E-CDA0-4A8B-A39D-E1B1C89F7F23}" type="presOf" srcId="{AE7CFCE5-6498-4953-8D73-BD604D513BB3}" destId="{88EB0D01-DF21-497A-A434-81376BAFE51F}" srcOrd="0" destOrd="0" presId="urn:microsoft.com/office/officeart/2005/8/layout/orgChart1"/>
    <dgm:cxn modelId="{FE97C43E-E2D0-4023-85D6-3737242A3580}" type="presOf" srcId="{3EDFCD13-104F-4BF3-8A1C-1A8585ADCDBD}" destId="{1736FAC6-1BD3-4AAB-A5D6-72EF06D4E4C9}" srcOrd="1" destOrd="0" presId="urn:microsoft.com/office/officeart/2005/8/layout/orgChart1"/>
    <dgm:cxn modelId="{6BEF065B-BEDE-44F8-9702-EA5100965974}" type="presOf" srcId="{968125C3-3E19-4FE4-B679-34D469263D78}" destId="{2358E3F9-27FC-48BF-B825-F47C0F444AB4}" srcOrd="0" destOrd="0" presId="urn:microsoft.com/office/officeart/2005/8/layout/orgChart1"/>
    <dgm:cxn modelId="{C0F5AA42-FEE0-4AA5-A5FB-6AED5189B584}" type="presOf" srcId="{FE3FC86D-43E7-4FDF-8B73-FEC299B4EF24}" destId="{8706AE50-E52D-4862-ADD1-18CCF166B31B}" srcOrd="1" destOrd="0" presId="urn:microsoft.com/office/officeart/2005/8/layout/orgChart1"/>
    <dgm:cxn modelId="{22549944-F18E-4F85-8170-879C80F13470}" srcId="{F2AD3796-F968-49E6-A0D3-6DBBCC49B1E6}" destId="{818FFD6F-61CC-48BA-92BB-3BEF783519BA}" srcOrd="3" destOrd="0" parTransId="{D3BE3255-D585-45ED-8D2F-4EC60414D05E}" sibTransId="{20B6945F-4D89-40E0-959A-F0231B96F2EF}"/>
    <dgm:cxn modelId="{6F780845-865C-4398-815F-554AF8804CB2}" type="presOf" srcId="{5DB2E4D1-9D35-4066-84CB-CEA154592CB9}" destId="{D0FA0695-4C24-4C7F-BC3B-B90E8A596C1A}" srcOrd="0" destOrd="0" presId="urn:microsoft.com/office/officeart/2005/8/layout/orgChart1"/>
    <dgm:cxn modelId="{687F2166-B279-4577-8552-C49BE7EA3AF8}" type="presOf" srcId="{D3BE3255-D585-45ED-8D2F-4EC60414D05E}" destId="{01DF3FBE-DA9C-4113-B206-76B35192BDB6}" srcOrd="0" destOrd="0" presId="urn:microsoft.com/office/officeart/2005/8/layout/orgChart1"/>
    <dgm:cxn modelId="{0B444546-0C5F-4DF9-8D3A-5EBE5F1593DA}" type="presOf" srcId="{5C14A7C4-858C-4260-BD1B-A1474A7867FB}" destId="{406BDC05-DE38-4F8C-94F6-6BE1A16AA184}" srcOrd="0" destOrd="0" presId="urn:microsoft.com/office/officeart/2005/8/layout/orgChart1"/>
    <dgm:cxn modelId="{13BA3547-8A96-4CC3-880C-4F0256A0FBB4}" type="presOf" srcId="{12501A05-F5C3-4939-B44F-DF3D8AA34391}" destId="{34B71A3E-D35C-4EB6-A6FD-080E1B882839}" srcOrd="1" destOrd="0" presId="urn:microsoft.com/office/officeart/2005/8/layout/orgChart1"/>
    <dgm:cxn modelId="{6D53B547-3BBB-4F35-BF3C-B250EF4D87E7}" type="presOf" srcId="{59A6A67C-E400-41F4-86E1-43A03B91624F}" destId="{8C24BB78-1909-4386-A9B6-41731FD63CD8}" srcOrd="0" destOrd="0" presId="urn:microsoft.com/office/officeart/2005/8/layout/orgChart1"/>
    <dgm:cxn modelId="{7A560249-B3ED-4D72-B92A-BB3F8A727FA1}" type="presOf" srcId="{CAC90233-3F1C-465A-9E7C-F920B89DEA2B}" destId="{56F3E4BE-06B5-4B3D-BC54-FA094D37F095}" srcOrd="0" destOrd="0" presId="urn:microsoft.com/office/officeart/2005/8/layout/orgChart1"/>
    <dgm:cxn modelId="{8C743C6A-9A37-4BD9-9B39-FF6081B92D2F}" type="presOf" srcId="{F2AD3796-F968-49E6-A0D3-6DBBCC49B1E6}" destId="{BC2BE31C-B798-40FA-8E65-8AD0F1783F5E}" srcOrd="0" destOrd="0" presId="urn:microsoft.com/office/officeart/2005/8/layout/orgChart1"/>
    <dgm:cxn modelId="{F6B46471-E826-44A6-96E4-6F589A999416}" type="presOf" srcId="{5FFAE8BF-BE39-4E20-8280-8DFDC6530486}" destId="{AE143CA2-34E7-46E9-9EED-84B09DC5981C}" srcOrd="1" destOrd="0" presId="urn:microsoft.com/office/officeart/2005/8/layout/orgChart1"/>
    <dgm:cxn modelId="{D119B654-EFF1-4EE1-BA83-835C46154A85}" type="presOf" srcId="{247899B1-BAA7-4AFB-9777-010515D7D2B5}" destId="{C9A82C35-F999-4B88-AA68-1C2D18781EB5}" srcOrd="0" destOrd="0" presId="urn:microsoft.com/office/officeart/2005/8/layout/orgChart1"/>
    <dgm:cxn modelId="{2BC6D357-6BA3-4A30-9FFD-02471CA7EA9C}" srcId="{968125C3-3E19-4FE4-B679-34D469263D78}" destId="{D3C83E3C-F69B-417D-A7F4-F588B7EA42C4}" srcOrd="0" destOrd="0" parTransId="{CAAA5A85-EDA6-4F4C-A893-8352D22DBA26}" sibTransId="{3ACF4F82-CFF0-4EF9-999B-7388B0FD856D}"/>
    <dgm:cxn modelId="{C51ADD77-EC4A-4DDC-BF64-315F62B01E97}" type="presOf" srcId="{59A6A67C-E400-41F4-86E1-43A03B91624F}" destId="{0E4E5B7D-CAD3-4096-9024-4934BEA3E46B}" srcOrd="1" destOrd="0" presId="urn:microsoft.com/office/officeart/2005/8/layout/orgChart1"/>
    <dgm:cxn modelId="{7993247C-A97B-4F3B-AB22-1A03A7039B77}" srcId="{2610B45D-B571-463D-85A5-BE31DA99FE3A}" destId="{3EDFCD13-104F-4BF3-8A1C-1A8585ADCDBD}" srcOrd="0" destOrd="0" parTransId="{1D4666E0-89BD-4648-A767-B80AA74C58FD}" sibTransId="{66EE6C75-3D7B-4517-8C17-32537E223BBE}"/>
    <dgm:cxn modelId="{F61FE883-DC4A-45A2-BA0F-66E7803294D5}" srcId="{F2AD3796-F968-49E6-A0D3-6DBBCC49B1E6}" destId="{67F6E436-DEC8-42D6-8AA4-16C13168F1E7}" srcOrd="1" destOrd="0" parTransId="{47CD7C88-C0E1-4A13-8453-F18D6283C289}" sibTransId="{AEF2CE28-3962-4608-B8A3-50F160F38458}"/>
    <dgm:cxn modelId="{28688085-E593-45D0-A6FC-1D170F6E58AB}" type="presOf" srcId="{5CF3FDD5-51B1-405F-8929-AA8813D24791}" destId="{00AB7FAC-E14F-47EC-A702-8C1FB7618BBF}" srcOrd="0" destOrd="0" presId="urn:microsoft.com/office/officeart/2005/8/layout/orgChart1"/>
    <dgm:cxn modelId="{35AD408F-AF87-40CB-9F82-1C5FA9ABC457}" type="presOf" srcId="{CAC09CA1-C9E5-4F4E-B19C-1A56282C1167}" destId="{1F7824F5-071B-46EE-8580-189D08B265CC}" srcOrd="1" destOrd="0" presId="urn:microsoft.com/office/officeart/2005/8/layout/orgChart1"/>
    <dgm:cxn modelId="{18176790-8D16-43A3-BA15-36EF014B8A3A}" srcId="{2610B45D-B571-463D-85A5-BE31DA99FE3A}" destId="{59A6A67C-E400-41F4-86E1-43A03B91624F}" srcOrd="1" destOrd="0" parTransId="{06CD36D2-1F81-4503-81CF-E087D145715D}" sibTransId="{00CCD625-6FA8-46D7-80BB-7A0FBDAC58C8}"/>
    <dgm:cxn modelId="{849C4C91-62BE-4788-B7C6-B96FBFFC7C73}" type="presOf" srcId="{FE3FC86D-43E7-4FDF-8B73-FEC299B4EF24}" destId="{5D6E1F28-E173-48E6-8B56-4A9B2C7FAC25}" srcOrd="0" destOrd="0" presId="urn:microsoft.com/office/officeart/2005/8/layout/orgChart1"/>
    <dgm:cxn modelId="{DE7C9D91-0245-402E-9D33-3A6F99AAF282}" type="presOf" srcId="{C3628B6E-02C9-4AD8-87CD-4BD78ACB6206}" destId="{93B98D53-ACC6-44D1-8A9B-C8B39807DF9B}" srcOrd="0" destOrd="0" presId="urn:microsoft.com/office/officeart/2005/8/layout/orgChart1"/>
    <dgm:cxn modelId="{C7A71092-55DF-4F68-8DB7-39FFA1CD20CC}" type="presOf" srcId="{D3C83E3C-F69B-417D-A7F4-F588B7EA42C4}" destId="{976364EA-C86A-47C3-BC97-57F9C2D50CC9}" srcOrd="1" destOrd="0" presId="urn:microsoft.com/office/officeart/2005/8/layout/orgChart1"/>
    <dgm:cxn modelId="{05449A94-4ACA-4B70-B0A7-FE4991D15542}" type="presOf" srcId="{2EC0925B-29D0-4FCA-8A1E-BE483B2FAF2D}" destId="{7145B24F-2519-4255-89E3-73F711D6A169}" srcOrd="1" destOrd="0" presId="urn:microsoft.com/office/officeart/2005/8/layout/orgChart1"/>
    <dgm:cxn modelId="{3CC45395-9B8D-4EE1-9B34-D59F9A95C36E}" type="presOf" srcId="{B39E6BC2-7D45-4BF5-8E5F-50548946EFA7}" destId="{FF686FB9-3967-4345-B5AF-B81B79925596}" srcOrd="0" destOrd="0" presId="urn:microsoft.com/office/officeart/2005/8/layout/orgChart1"/>
    <dgm:cxn modelId="{D898C295-B866-41BD-9CFF-05C2C9F883F9}" srcId="{5FFAE8BF-BE39-4E20-8280-8DFDC6530486}" destId="{FE3FC86D-43E7-4FDF-8B73-FEC299B4EF24}" srcOrd="4" destOrd="0" parTransId="{2C249539-F121-4799-B67C-CAFD578D5CD3}" sibTransId="{362B7C03-2584-4F30-A5CE-33466A43CAC3}"/>
    <dgm:cxn modelId="{2D798C98-4898-4FE5-BD5B-833CB527C764}" type="presOf" srcId="{2610B45D-B571-463D-85A5-BE31DA99FE3A}" destId="{03DC34DB-4DEC-4106-A0AE-EEA027919A80}" srcOrd="0" destOrd="0" presId="urn:microsoft.com/office/officeart/2005/8/layout/orgChart1"/>
    <dgm:cxn modelId="{1783389B-FE09-4CE8-BEC3-4DDC38DD5009}" type="presOf" srcId="{2C249539-F121-4799-B67C-CAFD578D5CD3}" destId="{525663B9-67F6-4F45-A1A1-F84506EC191D}" srcOrd="0" destOrd="0" presId="urn:microsoft.com/office/officeart/2005/8/layout/orgChart1"/>
    <dgm:cxn modelId="{1BAE629B-FDB3-4852-B529-819915F765C4}" type="presOf" srcId="{81A0D742-9E1F-49BE-9A5F-0BA44B895DC5}" destId="{C10A005E-5E01-46AF-AAB0-63E4E43203F0}" srcOrd="0" destOrd="0" presId="urn:microsoft.com/office/officeart/2005/8/layout/orgChart1"/>
    <dgm:cxn modelId="{6EDC8B9D-408B-4CC2-8C46-B1E17CDB166F}" type="presOf" srcId="{7E86311E-5429-4938-B09D-2B6B2EFA8B5A}" destId="{F2BD5608-EBB4-4296-8911-04386819B170}" srcOrd="1" destOrd="0" presId="urn:microsoft.com/office/officeart/2005/8/layout/orgChart1"/>
    <dgm:cxn modelId="{6AC69E9D-56E2-44A7-99AC-B5B80933F712}" srcId="{5FFAE8BF-BE39-4E20-8280-8DFDC6530486}" destId="{13FF0D77-5028-45AB-ABFE-BBC130408193}" srcOrd="0" destOrd="0" parTransId="{5C14A7C4-858C-4260-BD1B-A1474A7867FB}" sibTransId="{E6D2055F-2D07-4D6E-B6B5-1E8B29CD1487}"/>
    <dgm:cxn modelId="{3E7BAAA2-ECEA-4B9D-9929-B9F92E1799A8}" type="presOf" srcId="{E3D458D8-3ADC-4B01-888B-93968D708E0B}" destId="{580EBBF9-0EA2-4782-B274-491709209370}" srcOrd="0" destOrd="0" presId="urn:microsoft.com/office/officeart/2005/8/layout/orgChart1"/>
    <dgm:cxn modelId="{64AFC3A7-55D1-42D3-BEA6-EBA1A0EDFEC3}" type="presOf" srcId="{5CF3FDD5-51B1-405F-8929-AA8813D24791}" destId="{8805BF65-FAA7-442A-ABA7-9CF9A2089F68}" srcOrd="1" destOrd="0" presId="urn:microsoft.com/office/officeart/2005/8/layout/orgChart1"/>
    <dgm:cxn modelId="{6A7A30AF-2844-4AA4-9EB4-DA80EB392D6E}" srcId="{968125C3-3E19-4FE4-B679-34D469263D78}" destId="{87700F33-7A5F-490D-8C8B-CBDA92DFB37E}" srcOrd="3" destOrd="0" parTransId="{6612759B-DE16-4EBF-AB27-35530337C1B0}" sibTransId="{0D0462A1-4591-4435-BFAA-AEBEAFA46DA3}"/>
    <dgm:cxn modelId="{73EF52B4-46A9-4359-A2F3-736FEBE6A5BD}" type="presOf" srcId="{5FFAE8BF-BE39-4E20-8280-8DFDC6530486}" destId="{A864F599-AED5-4D96-8FD8-0FB5B6292EA3}" srcOrd="0" destOrd="0" presId="urn:microsoft.com/office/officeart/2005/8/layout/orgChart1"/>
    <dgm:cxn modelId="{A8DCC4B6-1FFB-43AA-86D3-B34AA744FD23}" srcId="{5FFAE8BF-BE39-4E20-8280-8DFDC6530486}" destId="{B39E6BC2-7D45-4BF5-8E5F-50548946EFA7}" srcOrd="3" destOrd="0" parTransId="{247899B1-BAA7-4AFB-9777-010515D7D2B5}" sibTransId="{E476C878-E77B-43D3-A2C7-FCA78BF5C4D7}"/>
    <dgm:cxn modelId="{C0199CBA-7A17-442E-9946-CF41EDEA4F42}" type="presOf" srcId="{94A7C5C6-0092-4654-A9B9-6C308C8FD7A3}" destId="{DD8669AD-38BB-4A1C-A024-245E02D5983A}" srcOrd="0" destOrd="0" presId="urn:microsoft.com/office/officeart/2005/8/layout/orgChart1"/>
    <dgm:cxn modelId="{75A3C2BA-BF6E-46F0-BC2B-EAA56312D2B9}" type="presOf" srcId="{89240846-76F6-4584-AEF2-2B37C60F5B22}" destId="{3C9EFF57-480D-42A1-AE07-06C19CBA76AF}" srcOrd="0" destOrd="0" presId="urn:microsoft.com/office/officeart/2005/8/layout/orgChart1"/>
    <dgm:cxn modelId="{A1CB27BB-1E70-4B19-9795-1CAC961496F9}" type="presOf" srcId="{13FF0D77-5028-45AB-ABFE-BBC130408193}" destId="{EBB69294-A1A7-4EFF-B559-296DAE703A16}" srcOrd="0" destOrd="0" presId="urn:microsoft.com/office/officeart/2005/8/layout/orgChart1"/>
    <dgm:cxn modelId="{89C129C2-D938-4419-99EF-02A9E546AF50}" type="presOf" srcId="{3EDFCD13-104F-4BF3-8A1C-1A8585ADCDBD}" destId="{70E99C41-F513-43FA-8AFD-308111B852AA}" srcOrd="0" destOrd="0" presId="urn:microsoft.com/office/officeart/2005/8/layout/orgChart1"/>
    <dgm:cxn modelId="{79D43AC3-E0DB-4424-B1CB-BA3817AC88A5}" srcId="{5FFAE8BF-BE39-4E20-8280-8DFDC6530486}" destId="{B7A13251-0EC2-4A50-815C-2C14367856BC}" srcOrd="2" destOrd="0" parTransId="{C3628B6E-02C9-4AD8-87CD-4BD78ACB6206}" sibTransId="{666C7C9E-DD50-4C86-936F-F9A991FECE05}"/>
    <dgm:cxn modelId="{A195EDC6-87A9-4C5B-9503-C4806E431514}" type="presOf" srcId="{818FFD6F-61CC-48BA-92BB-3BEF783519BA}" destId="{47AAAE94-FFA6-4C53-B818-FFA9CED804CA}" srcOrd="1" destOrd="0" presId="urn:microsoft.com/office/officeart/2005/8/layout/orgChart1"/>
    <dgm:cxn modelId="{9D7FC6C7-C43B-4294-9771-527ED5E7E346}" type="presOf" srcId="{2EC0925B-29D0-4FCA-8A1E-BE483B2FAF2D}" destId="{28E0748B-8A21-42E8-B647-98D482159CFF}" srcOrd="0" destOrd="0" presId="urn:microsoft.com/office/officeart/2005/8/layout/orgChart1"/>
    <dgm:cxn modelId="{A03AC7C8-6814-4E87-ACCA-34D0BC26AB69}" srcId="{59A6A67C-E400-41F4-86E1-43A03B91624F}" destId="{CAC09CA1-C9E5-4F4E-B19C-1A56282C1167}" srcOrd="0" destOrd="0" parTransId="{AE7CFCE5-6498-4953-8D73-BD604D513BB3}" sibTransId="{F5519F4E-B9F0-40E2-AEE8-43F80BFC79FB}"/>
    <dgm:cxn modelId="{8B8DACC9-628B-4B17-B6C3-12499D797958}" type="presOf" srcId="{522515DF-C38B-495B-BED4-352C6805CB15}" destId="{0349A13C-AED9-4AC5-9AF1-855B4CC0FC0C}" srcOrd="0" destOrd="0" presId="urn:microsoft.com/office/officeart/2005/8/layout/orgChart1"/>
    <dgm:cxn modelId="{BA88A1CB-8B59-4792-936F-AD7ECF709FF1}" type="presOf" srcId="{968125C3-3E19-4FE4-B679-34D469263D78}" destId="{84645D69-B902-4DF1-B6D5-B708272FE804}" srcOrd="1" destOrd="0" presId="urn:microsoft.com/office/officeart/2005/8/layout/orgChart1"/>
    <dgm:cxn modelId="{C23529CC-3302-4DED-BEFB-77DC12F78118}" type="presOf" srcId="{D0A18FB9-60A2-43A6-9ADB-73AAD008EEB1}" destId="{FDDE54FC-CAB1-42F9-AAB7-7E4B9FB88C8D}" srcOrd="0" destOrd="0" presId="urn:microsoft.com/office/officeart/2005/8/layout/orgChart1"/>
    <dgm:cxn modelId="{A5AF3DCC-5451-406F-A328-66016A845770}" type="presOf" srcId="{C9F10071-B4B7-47F0-A7B3-CEC23A5C7067}" destId="{6A4D8009-7713-4816-943D-D055989F17E1}" srcOrd="1" destOrd="0" presId="urn:microsoft.com/office/officeart/2005/8/layout/orgChart1"/>
    <dgm:cxn modelId="{6A1BDCCF-FA90-4F62-9E6C-36DABD407E4C}" type="presOf" srcId="{67F6E436-DEC8-42D6-8AA4-16C13168F1E7}" destId="{6C6BE3FD-E2C8-4E83-9314-39DBF6F9AC16}" srcOrd="1" destOrd="0" presId="urn:microsoft.com/office/officeart/2005/8/layout/orgChart1"/>
    <dgm:cxn modelId="{572991DD-00BA-4AAC-899F-A1BDEDB61B01}" type="presOf" srcId="{CAAA5A85-EDA6-4F4C-A893-8352D22DBA26}" destId="{D8A0F843-BC6B-4CA3-A0A2-AF1BB76841F7}" srcOrd="0" destOrd="0" presId="urn:microsoft.com/office/officeart/2005/8/layout/orgChart1"/>
    <dgm:cxn modelId="{B20E92DF-197C-4048-8E18-973EAB96A482}" type="presOf" srcId="{9CB6B2FA-C2AE-4281-B7FC-D8538D5CCC95}" destId="{E7F55625-20EB-4F15-B3CD-E77BA032D9D4}" srcOrd="0" destOrd="0" presId="urn:microsoft.com/office/officeart/2005/8/layout/orgChart1"/>
    <dgm:cxn modelId="{9766F9E6-DB12-4862-B8A3-B1A14314EED7}" type="presOf" srcId="{87700F33-7A5F-490D-8C8B-CBDA92DFB37E}" destId="{74538291-C56F-44DF-83F5-9350F02A0FCA}" srcOrd="0" destOrd="0" presId="urn:microsoft.com/office/officeart/2005/8/layout/orgChart1"/>
    <dgm:cxn modelId="{8E88D8E7-7563-4718-A215-B1C65E7FD01B}" srcId="{968125C3-3E19-4FE4-B679-34D469263D78}" destId="{5DB2E4D1-9D35-4066-84CB-CEA154592CB9}" srcOrd="2" destOrd="0" parTransId="{B3E6ABD3-26C8-405F-874E-41E0CF6BAB99}" sibTransId="{BE6F6BDF-9C24-4A6C-8CB9-C1CC0F212D75}"/>
    <dgm:cxn modelId="{A6AFDBEB-E7F0-4360-B70E-1BDDA8CC26A5}" type="presOf" srcId="{818FFD6F-61CC-48BA-92BB-3BEF783519BA}" destId="{DC6C3D5A-45F3-4993-A7B0-D093EA937654}" srcOrd="0" destOrd="0" presId="urn:microsoft.com/office/officeart/2005/8/layout/orgChart1"/>
    <dgm:cxn modelId="{E91D32F1-6621-4B66-81FB-918ACBBE6C2D}" srcId="{CAC09CA1-C9E5-4F4E-B19C-1A56282C1167}" destId="{12501A05-F5C3-4939-B44F-DF3D8AA34391}" srcOrd="1" destOrd="0" parTransId="{9CB6B2FA-C2AE-4281-B7FC-D8538D5CCC95}" sibTransId="{D99B5371-A2BF-4380-9D84-36CA812EFB54}"/>
    <dgm:cxn modelId="{4A7165F2-00D7-43BE-826B-00CA45622681}" type="presOf" srcId="{B39E6BC2-7D45-4BF5-8E5F-50548946EFA7}" destId="{8EC36698-F8CF-4EAC-8E16-2D39F388A80B}" srcOrd="1" destOrd="0" presId="urn:microsoft.com/office/officeart/2005/8/layout/orgChart1"/>
    <dgm:cxn modelId="{2687C0F2-DDE8-4E20-AE46-9B206F0FAD35}" type="presOf" srcId="{6739E71D-E622-46CB-80F5-6F6358BD38AD}" destId="{C86B6749-28EE-435E-A908-78FD9903625B}" srcOrd="0" destOrd="0" presId="urn:microsoft.com/office/officeart/2005/8/layout/orgChart1"/>
    <dgm:cxn modelId="{E80FEEF7-E6A1-4F18-A4B1-CD872441CEC7}" srcId="{CAC09CA1-C9E5-4F4E-B19C-1A56282C1167}" destId="{F2AD3796-F968-49E6-A0D3-6DBBCC49B1E6}" srcOrd="3" destOrd="0" parTransId="{D0A18FB9-60A2-43A6-9ADB-73AAD008EEB1}" sibTransId="{0DA75EFF-4515-461A-BE8E-646688F3359B}"/>
    <dgm:cxn modelId="{57544BF8-6548-43A1-9DA3-4C26B6838AE5}" type="presOf" srcId="{B7A13251-0EC2-4A50-815C-2C14367856BC}" destId="{181CBE38-E4B2-4D27-A513-D25CF8B00393}" srcOrd="0" destOrd="0" presId="urn:microsoft.com/office/officeart/2005/8/layout/orgChart1"/>
    <dgm:cxn modelId="{FAECE1F8-2ABB-4374-9BF7-DBF32D0AE18E}" type="presOf" srcId="{2DC5CFAD-9BA9-4165-B2A7-4239D2E30476}" destId="{DA5EB807-C71D-465D-AF07-00298C3110A7}" srcOrd="0" destOrd="0" presId="urn:microsoft.com/office/officeart/2005/8/layout/orgChart1"/>
    <dgm:cxn modelId="{D10E76FF-15F1-49C4-A299-E9ADA6B0184E}" type="presOf" srcId="{C9F10071-B4B7-47F0-A7B3-CEC23A5C7067}" destId="{BF6A25BF-5060-4FAA-9937-2E199F7B7E49}" srcOrd="0" destOrd="0" presId="urn:microsoft.com/office/officeart/2005/8/layout/orgChart1"/>
    <dgm:cxn modelId="{BA20FDB0-1A7F-43FE-B1BD-EEF711E17916}" type="presParOf" srcId="{03DC34DB-4DEC-4106-A0AE-EEA027919A80}" destId="{41E17D9D-1912-4B46-A5AD-E1BB0D45DACC}" srcOrd="0" destOrd="0" presId="urn:microsoft.com/office/officeart/2005/8/layout/orgChart1"/>
    <dgm:cxn modelId="{306CC4E5-BE49-41E7-8195-8B3D47BB7CD3}" type="presParOf" srcId="{41E17D9D-1912-4B46-A5AD-E1BB0D45DACC}" destId="{D558C9D2-AB75-43FE-A805-E5C7B21F62C5}" srcOrd="0" destOrd="0" presId="urn:microsoft.com/office/officeart/2005/8/layout/orgChart1"/>
    <dgm:cxn modelId="{E7F2392E-91AA-45F8-A74B-45CB00C919FA}" type="presParOf" srcId="{D558C9D2-AB75-43FE-A805-E5C7B21F62C5}" destId="{70E99C41-F513-43FA-8AFD-308111B852AA}" srcOrd="0" destOrd="0" presId="urn:microsoft.com/office/officeart/2005/8/layout/orgChart1"/>
    <dgm:cxn modelId="{2CA65DAF-BCBB-42C9-9B61-B8D1CC749E5E}" type="presParOf" srcId="{D558C9D2-AB75-43FE-A805-E5C7B21F62C5}" destId="{1736FAC6-1BD3-4AAB-A5D6-72EF06D4E4C9}" srcOrd="1" destOrd="0" presId="urn:microsoft.com/office/officeart/2005/8/layout/orgChart1"/>
    <dgm:cxn modelId="{EF02D4CE-30AE-4087-8FB7-98EABF8AAF70}" type="presParOf" srcId="{41E17D9D-1912-4B46-A5AD-E1BB0D45DACC}" destId="{751D1C63-6DE3-409C-93ED-48A539EEDAEC}" srcOrd="1" destOrd="0" presId="urn:microsoft.com/office/officeart/2005/8/layout/orgChart1"/>
    <dgm:cxn modelId="{B46C32DD-E332-4879-981D-4E420C8A8237}" type="presParOf" srcId="{41E17D9D-1912-4B46-A5AD-E1BB0D45DACC}" destId="{0D055ACA-1920-405E-9519-7DB80083FFC0}" srcOrd="2" destOrd="0" presId="urn:microsoft.com/office/officeart/2005/8/layout/orgChart1"/>
    <dgm:cxn modelId="{83D75B4A-9EB5-483D-A6BB-2DCD327D6312}" type="presParOf" srcId="{03DC34DB-4DEC-4106-A0AE-EEA027919A80}" destId="{70127D18-B8B9-4A9A-943B-976A5DA2CCC1}" srcOrd="1" destOrd="0" presId="urn:microsoft.com/office/officeart/2005/8/layout/orgChart1"/>
    <dgm:cxn modelId="{659F2F26-707B-405D-9C2B-8C07BB618034}" type="presParOf" srcId="{70127D18-B8B9-4A9A-943B-976A5DA2CCC1}" destId="{AEB06E7B-B252-4BBA-8FF1-581B432E40A4}" srcOrd="0" destOrd="0" presId="urn:microsoft.com/office/officeart/2005/8/layout/orgChart1"/>
    <dgm:cxn modelId="{5CD41F39-EA01-4448-91CD-54642A2C7AB6}" type="presParOf" srcId="{AEB06E7B-B252-4BBA-8FF1-581B432E40A4}" destId="{8C24BB78-1909-4386-A9B6-41731FD63CD8}" srcOrd="0" destOrd="0" presId="urn:microsoft.com/office/officeart/2005/8/layout/orgChart1"/>
    <dgm:cxn modelId="{E91A2A8E-011C-4B84-A03B-5BC0B68F862E}" type="presParOf" srcId="{AEB06E7B-B252-4BBA-8FF1-581B432E40A4}" destId="{0E4E5B7D-CAD3-4096-9024-4934BEA3E46B}" srcOrd="1" destOrd="0" presId="urn:microsoft.com/office/officeart/2005/8/layout/orgChart1"/>
    <dgm:cxn modelId="{B3130489-6A5D-404B-BB56-4CE0D237129B}" type="presParOf" srcId="{70127D18-B8B9-4A9A-943B-976A5DA2CCC1}" destId="{6DE38B41-72AE-41DB-863E-9F538525EB6A}" srcOrd="1" destOrd="0" presId="urn:microsoft.com/office/officeart/2005/8/layout/orgChart1"/>
    <dgm:cxn modelId="{655C369D-D5ED-4E7D-8F22-9308D8F8ECC5}" type="presParOf" srcId="{6DE38B41-72AE-41DB-863E-9F538525EB6A}" destId="{88EB0D01-DF21-497A-A434-81376BAFE51F}" srcOrd="0" destOrd="0" presId="urn:microsoft.com/office/officeart/2005/8/layout/orgChart1"/>
    <dgm:cxn modelId="{783E8FCE-4CE6-438A-B9BF-46C1BF5F9930}" type="presParOf" srcId="{6DE38B41-72AE-41DB-863E-9F538525EB6A}" destId="{51D571EB-3E65-459F-80F2-1DE1F6071A0C}" srcOrd="1" destOrd="0" presId="urn:microsoft.com/office/officeart/2005/8/layout/orgChart1"/>
    <dgm:cxn modelId="{863653FB-BC73-4E4A-9502-23CC43275213}" type="presParOf" srcId="{51D571EB-3E65-459F-80F2-1DE1F6071A0C}" destId="{108CB966-1FD2-4289-88B7-16F3B4C2EC2C}" srcOrd="0" destOrd="0" presId="urn:microsoft.com/office/officeart/2005/8/layout/orgChart1"/>
    <dgm:cxn modelId="{B232BEA5-E65B-446D-B330-90A9DDF9F058}" type="presParOf" srcId="{108CB966-1FD2-4289-88B7-16F3B4C2EC2C}" destId="{6964CF9F-3C88-4CD8-8B09-7E2CD0A7BA21}" srcOrd="0" destOrd="0" presId="urn:microsoft.com/office/officeart/2005/8/layout/orgChart1"/>
    <dgm:cxn modelId="{B221DEE7-34A0-4535-B1E5-2A9349CF7165}" type="presParOf" srcId="{108CB966-1FD2-4289-88B7-16F3B4C2EC2C}" destId="{1F7824F5-071B-46EE-8580-189D08B265CC}" srcOrd="1" destOrd="0" presId="urn:microsoft.com/office/officeart/2005/8/layout/orgChart1"/>
    <dgm:cxn modelId="{A2ABC753-17ED-45DC-A076-E4E39BB855EB}" type="presParOf" srcId="{51D571EB-3E65-459F-80F2-1DE1F6071A0C}" destId="{6753DE9E-5BE0-4B90-B3A7-7869F76008E6}" srcOrd="1" destOrd="0" presId="urn:microsoft.com/office/officeart/2005/8/layout/orgChart1"/>
    <dgm:cxn modelId="{E189FDC9-483C-43EB-B2ED-EC41BBDCAA61}" type="presParOf" srcId="{6753DE9E-5BE0-4B90-B3A7-7869F76008E6}" destId="{0349A13C-AED9-4AC5-9AF1-855B4CC0FC0C}" srcOrd="0" destOrd="0" presId="urn:microsoft.com/office/officeart/2005/8/layout/orgChart1"/>
    <dgm:cxn modelId="{327D3472-31FC-410B-81E4-9A7D8688203B}" type="presParOf" srcId="{6753DE9E-5BE0-4B90-B3A7-7869F76008E6}" destId="{AB32DA05-2DC2-4EDA-B059-6203700F9FE0}" srcOrd="1" destOrd="0" presId="urn:microsoft.com/office/officeart/2005/8/layout/orgChart1"/>
    <dgm:cxn modelId="{EAC5EA67-020A-41E9-9315-957E52083836}" type="presParOf" srcId="{AB32DA05-2DC2-4EDA-B059-6203700F9FE0}" destId="{2A4C9D49-D6CB-4BEF-A9D5-0410FAFD5CE3}" srcOrd="0" destOrd="0" presId="urn:microsoft.com/office/officeart/2005/8/layout/orgChart1"/>
    <dgm:cxn modelId="{5252F615-1172-40C6-9A8C-CE57BA3E9AB0}" type="presParOf" srcId="{2A4C9D49-D6CB-4BEF-A9D5-0410FAFD5CE3}" destId="{DA498C8A-E55C-432B-96C2-3F82120E7F28}" srcOrd="0" destOrd="0" presId="urn:microsoft.com/office/officeart/2005/8/layout/orgChart1"/>
    <dgm:cxn modelId="{B1498F01-A061-4838-868C-A358D3B4C512}" type="presParOf" srcId="{2A4C9D49-D6CB-4BEF-A9D5-0410FAFD5CE3}" destId="{F2BD5608-EBB4-4296-8911-04386819B170}" srcOrd="1" destOrd="0" presId="urn:microsoft.com/office/officeart/2005/8/layout/orgChart1"/>
    <dgm:cxn modelId="{D820EC66-EBA7-4C40-90DF-2238DBAF5ABF}" type="presParOf" srcId="{AB32DA05-2DC2-4EDA-B059-6203700F9FE0}" destId="{BCC8BAE0-DA01-4A30-86BA-F552D5063099}" srcOrd="1" destOrd="0" presId="urn:microsoft.com/office/officeart/2005/8/layout/orgChart1"/>
    <dgm:cxn modelId="{E2E83A99-D438-4B7F-99D5-214D7E6D8F15}" type="presParOf" srcId="{AB32DA05-2DC2-4EDA-B059-6203700F9FE0}" destId="{D07FEC76-6304-4026-8F6C-6FADA605C164}" srcOrd="2" destOrd="0" presId="urn:microsoft.com/office/officeart/2005/8/layout/orgChart1"/>
    <dgm:cxn modelId="{99FE61D5-86C7-422F-B10C-661FF9BCF348}" type="presParOf" srcId="{6753DE9E-5BE0-4B90-B3A7-7869F76008E6}" destId="{E7F55625-20EB-4F15-B3CD-E77BA032D9D4}" srcOrd="2" destOrd="0" presId="urn:microsoft.com/office/officeart/2005/8/layout/orgChart1"/>
    <dgm:cxn modelId="{4945DA10-57FC-47B6-AFAF-8F8BB9DF2B18}" type="presParOf" srcId="{6753DE9E-5BE0-4B90-B3A7-7869F76008E6}" destId="{9820D712-B01A-4F64-8206-D3F6CC8681DD}" srcOrd="3" destOrd="0" presId="urn:microsoft.com/office/officeart/2005/8/layout/orgChart1"/>
    <dgm:cxn modelId="{90C53186-2BEA-4877-8C54-420C77CE22B9}" type="presParOf" srcId="{9820D712-B01A-4F64-8206-D3F6CC8681DD}" destId="{448E9D26-FD3F-4203-987C-47E0978DE6E2}" srcOrd="0" destOrd="0" presId="urn:microsoft.com/office/officeart/2005/8/layout/orgChart1"/>
    <dgm:cxn modelId="{6FB1EC6E-90EB-4301-93B4-DC14E43D9E54}" type="presParOf" srcId="{448E9D26-FD3F-4203-987C-47E0978DE6E2}" destId="{CB24A431-6050-4B34-B7F8-DD8B0E54421E}" srcOrd="0" destOrd="0" presId="urn:microsoft.com/office/officeart/2005/8/layout/orgChart1"/>
    <dgm:cxn modelId="{2D2D7540-AFA4-4ADB-AAFD-5C77D32957D2}" type="presParOf" srcId="{448E9D26-FD3F-4203-987C-47E0978DE6E2}" destId="{34B71A3E-D35C-4EB6-A6FD-080E1B882839}" srcOrd="1" destOrd="0" presId="urn:microsoft.com/office/officeart/2005/8/layout/orgChart1"/>
    <dgm:cxn modelId="{D138106A-D954-4EEB-B683-2E4A6D84E0AC}" type="presParOf" srcId="{9820D712-B01A-4F64-8206-D3F6CC8681DD}" destId="{9C0B6D3D-6746-4902-B7F5-EC1A63D79628}" srcOrd="1" destOrd="0" presId="urn:microsoft.com/office/officeart/2005/8/layout/orgChart1"/>
    <dgm:cxn modelId="{93CE1A4B-1293-4092-98DA-019EC605DFF4}" type="presParOf" srcId="{9820D712-B01A-4F64-8206-D3F6CC8681DD}" destId="{CDA6262B-3783-4902-9EDD-C21E32F7AF97}" srcOrd="2" destOrd="0" presId="urn:microsoft.com/office/officeart/2005/8/layout/orgChart1"/>
    <dgm:cxn modelId="{FB2C6C3B-9A86-4650-9014-60FCB8E971EB}" type="presParOf" srcId="{6753DE9E-5BE0-4B90-B3A7-7869F76008E6}" destId="{3C9EFF57-480D-42A1-AE07-06C19CBA76AF}" srcOrd="4" destOrd="0" presId="urn:microsoft.com/office/officeart/2005/8/layout/orgChart1"/>
    <dgm:cxn modelId="{6C72ED46-79B4-45AD-8FCC-5B0B8EDC6055}" type="presParOf" srcId="{6753DE9E-5BE0-4B90-B3A7-7869F76008E6}" destId="{0EA06E65-4E4D-4447-B8A3-662DECB70711}" srcOrd="5" destOrd="0" presId="urn:microsoft.com/office/officeart/2005/8/layout/orgChart1"/>
    <dgm:cxn modelId="{76162615-F6C7-4F43-8DB4-04ECCB4486A8}" type="presParOf" srcId="{0EA06E65-4E4D-4447-B8A3-662DECB70711}" destId="{88A7A0E7-0F0A-4ED9-921B-CA133BCF1D25}" srcOrd="0" destOrd="0" presId="urn:microsoft.com/office/officeart/2005/8/layout/orgChart1"/>
    <dgm:cxn modelId="{CA31FEDE-DFF1-473D-ABD6-2FB7FEFE60D9}" type="presParOf" srcId="{88A7A0E7-0F0A-4ED9-921B-CA133BCF1D25}" destId="{BF6A25BF-5060-4FAA-9937-2E199F7B7E49}" srcOrd="0" destOrd="0" presId="urn:microsoft.com/office/officeart/2005/8/layout/orgChart1"/>
    <dgm:cxn modelId="{E6B2F882-6433-4DDC-BEB7-78DB4AB7D1DC}" type="presParOf" srcId="{88A7A0E7-0F0A-4ED9-921B-CA133BCF1D25}" destId="{6A4D8009-7713-4816-943D-D055989F17E1}" srcOrd="1" destOrd="0" presId="urn:microsoft.com/office/officeart/2005/8/layout/orgChart1"/>
    <dgm:cxn modelId="{CF045B20-5F76-446B-B25B-04EC046E171B}" type="presParOf" srcId="{0EA06E65-4E4D-4447-B8A3-662DECB70711}" destId="{373B853A-9FB4-4DAC-86F1-257B614079A8}" srcOrd="1" destOrd="0" presId="urn:microsoft.com/office/officeart/2005/8/layout/orgChart1"/>
    <dgm:cxn modelId="{3F0ED16A-55C3-4879-AAE2-72EBC96F20DC}" type="presParOf" srcId="{0EA06E65-4E4D-4447-B8A3-662DECB70711}" destId="{1E90E526-CC18-4467-AB74-D4C8E4E2B2CD}" srcOrd="2" destOrd="0" presId="urn:microsoft.com/office/officeart/2005/8/layout/orgChart1"/>
    <dgm:cxn modelId="{8317C8EF-1367-4311-98AA-866A466A2B67}" type="presParOf" srcId="{6753DE9E-5BE0-4B90-B3A7-7869F76008E6}" destId="{FDDE54FC-CAB1-42F9-AAB7-7E4B9FB88C8D}" srcOrd="6" destOrd="0" presId="urn:microsoft.com/office/officeart/2005/8/layout/orgChart1"/>
    <dgm:cxn modelId="{DBAAF404-7135-467F-BD39-DB3BDA4EA5AC}" type="presParOf" srcId="{6753DE9E-5BE0-4B90-B3A7-7869F76008E6}" destId="{2A07EBEC-60F1-4952-9BA0-CB82811ADC7C}" srcOrd="7" destOrd="0" presId="urn:microsoft.com/office/officeart/2005/8/layout/orgChart1"/>
    <dgm:cxn modelId="{CD0BEA5B-3BFB-42EF-9489-C842192F728C}" type="presParOf" srcId="{2A07EBEC-60F1-4952-9BA0-CB82811ADC7C}" destId="{48ADCE2C-8EE5-4F90-ABE1-8F164B4D0B62}" srcOrd="0" destOrd="0" presId="urn:microsoft.com/office/officeart/2005/8/layout/orgChart1"/>
    <dgm:cxn modelId="{8FC93719-77EA-493F-AF18-434FB666D79C}" type="presParOf" srcId="{48ADCE2C-8EE5-4F90-ABE1-8F164B4D0B62}" destId="{BC2BE31C-B798-40FA-8E65-8AD0F1783F5E}" srcOrd="0" destOrd="0" presId="urn:microsoft.com/office/officeart/2005/8/layout/orgChart1"/>
    <dgm:cxn modelId="{D181E4B5-627F-43E0-B43C-1DFE63154B83}" type="presParOf" srcId="{48ADCE2C-8EE5-4F90-ABE1-8F164B4D0B62}" destId="{C050060C-AF1D-4136-85CA-F42506336D8E}" srcOrd="1" destOrd="0" presId="urn:microsoft.com/office/officeart/2005/8/layout/orgChart1"/>
    <dgm:cxn modelId="{1BDDE0EA-9033-45C8-A1B4-0CDE2313272A}" type="presParOf" srcId="{2A07EBEC-60F1-4952-9BA0-CB82811ADC7C}" destId="{53A44F01-48C3-4803-867F-5BD75D4AE44D}" srcOrd="1" destOrd="0" presId="urn:microsoft.com/office/officeart/2005/8/layout/orgChart1"/>
    <dgm:cxn modelId="{33ED7497-FFF0-4979-912C-36D6B4898E44}" type="presParOf" srcId="{53A44F01-48C3-4803-867F-5BD75D4AE44D}" destId="{54B24B1E-088B-4F4A-9355-CD94C1907C85}" srcOrd="0" destOrd="0" presId="urn:microsoft.com/office/officeart/2005/8/layout/orgChart1"/>
    <dgm:cxn modelId="{4FC6C31A-47B4-4366-B460-79ADC5ED82E1}" type="presParOf" srcId="{53A44F01-48C3-4803-867F-5BD75D4AE44D}" destId="{360206D8-BA82-4AD0-8327-18A70659ED75}" srcOrd="1" destOrd="0" presId="urn:microsoft.com/office/officeart/2005/8/layout/orgChart1"/>
    <dgm:cxn modelId="{D595B9B9-5F5C-4FF8-A400-0E4B4D9D180C}" type="presParOf" srcId="{360206D8-BA82-4AD0-8327-18A70659ED75}" destId="{23A76EBA-C0DA-4AA9-B02F-FD0E1EDA8984}" srcOrd="0" destOrd="0" presId="urn:microsoft.com/office/officeart/2005/8/layout/orgChart1"/>
    <dgm:cxn modelId="{92F721AD-C430-4C10-9CBE-B6FCBDB28074}" type="presParOf" srcId="{23A76EBA-C0DA-4AA9-B02F-FD0E1EDA8984}" destId="{C10A005E-5E01-46AF-AAB0-63E4E43203F0}" srcOrd="0" destOrd="0" presId="urn:microsoft.com/office/officeart/2005/8/layout/orgChart1"/>
    <dgm:cxn modelId="{D1222BEE-2802-4427-BAEC-163BE37C215B}" type="presParOf" srcId="{23A76EBA-C0DA-4AA9-B02F-FD0E1EDA8984}" destId="{A8424DAF-8841-4B17-8057-5CF2EBA050DA}" srcOrd="1" destOrd="0" presId="urn:microsoft.com/office/officeart/2005/8/layout/orgChart1"/>
    <dgm:cxn modelId="{D93D7BCC-E765-4F5F-8088-F6FC106A445E}" type="presParOf" srcId="{360206D8-BA82-4AD0-8327-18A70659ED75}" destId="{DAADEEC6-6D50-4CAE-B90B-69F781A05027}" srcOrd="1" destOrd="0" presId="urn:microsoft.com/office/officeart/2005/8/layout/orgChart1"/>
    <dgm:cxn modelId="{410F7E18-C856-417D-A482-9BDE4177C1F3}" type="presParOf" srcId="{360206D8-BA82-4AD0-8327-18A70659ED75}" destId="{C185E058-7E9B-4052-8EF3-C86AC431A11C}" srcOrd="2" destOrd="0" presId="urn:microsoft.com/office/officeart/2005/8/layout/orgChart1"/>
    <dgm:cxn modelId="{153035C2-9BA6-4499-81F6-C204AEADCE63}" type="presParOf" srcId="{53A44F01-48C3-4803-867F-5BD75D4AE44D}" destId="{65F09DFD-125C-4BFE-8FE7-C56E9A23C9B4}" srcOrd="2" destOrd="0" presId="urn:microsoft.com/office/officeart/2005/8/layout/orgChart1"/>
    <dgm:cxn modelId="{117EDACE-0A55-4FAC-896A-B8E956B4CF60}" type="presParOf" srcId="{53A44F01-48C3-4803-867F-5BD75D4AE44D}" destId="{04F32632-5E61-4F81-933C-9490248DEC37}" srcOrd="3" destOrd="0" presId="urn:microsoft.com/office/officeart/2005/8/layout/orgChart1"/>
    <dgm:cxn modelId="{A00BE9F1-8E99-4071-9539-88BF37FCB6FB}" type="presParOf" srcId="{04F32632-5E61-4F81-933C-9490248DEC37}" destId="{BBAF17E4-E3B3-4D37-B3A4-0D0D27871309}" srcOrd="0" destOrd="0" presId="urn:microsoft.com/office/officeart/2005/8/layout/orgChart1"/>
    <dgm:cxn modelId="{F8F34803-35B2-42FB-8ACA-0992E50DB11D}" type="presParOf" srcId="{BBAF17E4-E3B3-4D37-B3A4-0D0D27871309}" destId="{822554A5-9335-4CBA-97FC-B9914B6E7CE9}" srcOrd="0" destOrd="0" presId="urn:microsoft.com/office/officeart/2005/8/layout/orgChart1"/>
    <dgm:cxn modelId="{5C55F937-B012-4766-BA11-CC15E177B6B8}" type="presParOf" srcId="{BBAF17E4-E3B3-4D37-B3A4-0D0D27871309}" destId="{6C6BE3FD-E2C8-4E83-9314-39DBF6F9AC16}" srcOrd="1" destOrd="0" presId="urn:microsoft.com/office/officeart/2005/8/layout/orgChart1"/>
    <dgm:cxn modelId="{E42DFA43-5EFE-422E-AD59-512623812E39}" type="presParOf" srcId="{04F32632-5E61-4F81-933C-9490248DEC37}" destId="{C1342E72-39FC-41F2-A576-0253233A8E13}" srcOrd="1" destOrd="0" presId="urn:microsoft.com/office/officeart/2005/8/layout/orgChart1"/>
    <dgm:cxn modelId="{E656B983-78F2-494C-9346-1AC28C52002A}" type="presParOf" srcId="{04F32632-5E61-4F81-933C-9490248DEC37}" destId="{EEB5E4D3-08F7-4189-8D6B-BDC472E30342}" srcOrd="2" destOrd="0" presId="urn:microsoft.com/office/officeart/2005/8/layout/orgChart1"/>
    <dgm:cxn modelId="{8D291DFC-BF3C-4213-88AA-9739ABCAB0C2}" type="presParOf" srcId="{53A44F01-48C3-4803-867F-5BD75D4AE44D}" destId="{580EBBF9-0EA2-4782-B274-491709209370}" srcOrd="4" destOrd="0" presId="urn:microsoft.com/office/officeart/2005/8/layout/orgChart1"/>
    <dgm:cxn modelId="{BA83D6DD-4570-4FC3-A7CE-356356D58E40}" type="presParOf" srcId="{53A44F01-48C3-4803-867F-5BD75D4AE44D}" destId="{ACE5501D-74FF-4BA1-9AF0-76FCCD48D33B}" srcOrd="5" destOrd="0" presId="urn:microsoft.com/office/officeart/2005/8/layout/orgChart1"/>
    <dgm:cxn modelId="{2D0E43D7-95D3-4E7B-8AEC-E584B9AAAE6E}" type="presParOf" srcId="{ACE5501D-74FF-4BA1-9AF0-76FCCD48D33B}" destId="{EE4BE1E7-D96F-4F58-969C-66334E743D1F}" srcOrd="0" destOrd="0" presId="urn:microsoft.com/office/officeart/2005/8/layout/orgChart1"/>
    <dgm:cxn modelId="{EB01C06C-FA15-4CA8-A650-4D43856A1B2A}" type="presParOf" srcId="{EE4BE1E7-D96F-4F58-969C-66334E743D1F}" destId="{00AB7FAC-E14F-47EC-A702-8C1FB7618BBF}" srcOrd="0" destOrd="0" presId="urn:microsoft.com/office/officeart/2005/8/layout/orgChart1"/>
    <dgm:cxn modelId="{4287857C-8CA0-4DC2-B343-2174BBF112B4}" type="presParOf" srcId="{EE4BE1E7-D96F-4F58-969C-66334E743D1F}" destId="{8805BF65-FAA7-442A-ABA7-9CF9A2089F68}" srcOrd="1" destOrd="0" presId="urn:microsoft.com/office/officeart/2005/8/layout/orgChart1"/>
    <dgm:cxn modelId="{73FA3451-5659-42A2-94A3-56E785BB66EE}" type="presParOf" srcId="{ACE5501D-74FF-4BA1-9AF0-76FCCD48D33B}" destId="{66FA4571-29A7-4949-9B99-6D66897F8A98}" srcOrd="1" destOrd="0" presId="urn:microsoft.com/office/officeart/2005/8/layout/orgChart1"/>
    <dgm:cxn modelId="{75141BA3-CB63-4D7A-922F-7DA053A2C378}" type="presParOf" srcId="{ACE5501D-74FF-4BA1-9AF0-76FCCD48D33B}" destId="{2C192BFF-CCD4-48AD-96DB-F64796D19C69}" srcOrd="2" destOrd="0" presId="urn:microsoft.com/office/officeart/2005/8/layout/orgChart1"/>
    <dgm:cxn modelId="{C06BED87-0A77-4DEE-BDB9-800EA0A9E8F3}" type="presParOf" srcId="{53A44F01-48C3-4803-867F-5BD75D4AE44D}" destId="{01DF3FBE-DA9C-4113-B206-76B35192BDB6}" srcOrd="6" destOrd="0" presId="urn:microsoft.com/office/officeart/2005/8/layout/orgChart1"/>
    <dgm:cxn modelId="{ECE95D61-4969-46D8-A67F-5BA5F9DF2C7B}" type="presParOf" srcId="{53A44F01-48C3-4803-867F-5BD75D4AE44D}" destId="{13821FBD-E2D4-494B-8E1E-3268F53C0EAE}" srcOrd="7" destOrd="0" presId="urn:microsoft.com/office/officeart/2005/8/layout/orgChart1"/>
    <dgm:cxn modelId="{92611FCC-74F8-420A-9638-BA8027EE2988}" type="presParOf" srcId="{13821FBD-E2D4-494B-8E1E-3268F53C0EAE}" destId="{47708A29-EF9D-4A55-BBC4-A634EBFC24DF}" srcOrd="0" destOrd="0" presId="urn:microsoft.com/office/officeart/2005/8/layout/orgChart1"/>
    <dgm:cxn modelId="{C5809C5D-3955-4835-81C5-9465EB776EB3}" type="presParOf" srcId="{47708A29-EF9D-4A55-BBC4-A634EBFC24DF}" destId="{DC6C3D5A-45F3-4993-A7B0-D093EA937654}" srcOrd="0" destOrd="0" presId="urn:microsoft.com/office/officeart/2005/8/layout/orgChart1"/>
    <dgm:cxn modelId="{3ADCFA73-3921-4666-B174-6F6079D9100C}" type="presParOf" srcId="{47708A29-EF9D-4A55-BBC4-A634EBFC24DF}" destId="{47AAAE94-FFA6-4C53-B818-FFA9CED804CA}" srcOrd="1" destOrd="0" presId="urn:microsoft.com/office/officeart/2005/8/layout/orgChart1"/>
    <dgm:cxn modelId="{375B85D2-6428-4A6B-953E-E6D2EE8274E2}" type="presParOf" srcId="{13821FBD-E2D4-494B-8E1E-3268F53C0EAE}" destId="{417A3D91-4E80-41C2-B406-5E0B9D1DA607}" srcOrd="1" destOrd="0" presId="urn:microsoft.com/office/officeart/2005/8/layout/orgChart1"/>
    <dgm:cxn modelId="{30F639BB-9D97-427D-B679-9241B2571972}" type="presParOf" srcId="{13821FBD-E2D4-494B-8E1E-3268F53C0EAE}" destId="{1B92DF9B-6F74-485A-8293-23D2971E0017}" srcOrd="2" destOrd="0" presId="urn:microsoft.com/office/officeart/2005/8/layout/orgChart1"/>
    <dgm:cxn modelId="{74FAD51A-A36F-43F0-91EB-C633316962A9}" type="presParOf" srcId="{2A07EBEC-60F1-4952-9BA0-CB82811ADC7C}" destId="{5E9649E2-FF41-4A9B-BEBC-C70EFE6B1A04}" srcOrd="2" destOrd="0" presId="urn:microsoft.com/office/officeart/2005/8/layout/orgChart1"/>
    <dgm:cxn modelId="{9FBC4805-DCAE-45B1-AE72-6DBD67D414AF}" type="presParOf" srcId="{51D571EB-3E65-459F-80F2-1DE1F6071A0C}" destId="{0D1FD891-042E-465F-8134-6BABC19DAD1F}" srcOrd="2" destOrd="0" presId="urn:microsoft.com/office/officeart/2005/8/layout/orgChart1"/>
    <dgm:cxn modelId="{6ABEDDFE-45B0-4A91-A508-24875B3E5208}" type="presParOf" srcId="{6DE38B41-72AE-41DB-863E-9F538525EB6A}" destId="{DA5EB807-C71D-465D-AF07-00298C3110A7}" srcOrd="2" destOrd="0" presId="urn:microsoft.com/office/officeart/2005/8/layout/orgChart1"/>
    <dgm:cxn modelId="{4509CAEE-9D8E-46A5-8423-530F8A857965}" type="presParOf" srcId="{6DE38B41-72AE-41DB-863E-9F538525EB6A}" destId="{F2F13943-4F29-4EF5-9982-042C487C1DC5}" srcOrd="3" destOrd="0" presId="urn:microsoft.com/office/officeart/2005/8/layout/orgChart1"/>
    <dgm:cxn modelId="{BC38B46A-8A2D-49F2-9F46-97DFDEBF2412}" type="presParOf" srcId="{F2F13943-4F29-4EF5-9982-042C487C1DC5}" destId="{96AE537A-1D92-4013-9E96-A7A20D550B5A}" srcOrd="0" destOrd="0" presId="urn:microsoft.com/office/officeart/2005/8/layout/orgChart1"/>
    <dgm:cxn modelId="{0058846D-1802-4550-9AF2-856E395F1CCA}" type="presParOf" srcId="{96AE537A-1D92-4013-9E96-A7A20D550B5A}" destId="{A864F599-AED5-4D96-8FD8-0FB5B6292EA3}" srcOrd="0" destOrd="0" presId="urn:microsoft.com/office/officeart/2005/8/layout/orgChart1"/>
    <dgm:cxn modelId="{FEAF8F78-4C74-4E20-9C5F-59F91EDC177C}" type="presParOf" srcId="{96AE537A-1D92-4013-9E96-A7A20D550B5A}" destId="{AE143CA2-34E7-46E9-9EED-84B09DC5981C}" srcOrd="1" destOrd="0" presId="urn:microsoft.com/office/officeart/2005/8/layout/orgChart1"/>
    <dgm:cxn modelId="{5D28CE6F-12D3-48F5-B02F-3600EE7F6577}" type="presParOf" srcId="{F2F13943-4F29-4EF5-9982-042C487C1DC5}" destId="{733D8F36-642F-42D5-8C59-E320F3299D58}" srcOrd="1" destOrd="0" presId="urn:microsoft.com/office/officeart/2005/8/layout/orgChart1"/>
    <dgm:cxn modelId="{48DE354F-DA1A-49B6-B18A-184CD6A6FDC7}" type="presParOf" srcId="{733D8F36-642F-42D5-8C59-E320F3299D58}" destId="{406BDC05-DE38-4F8C-94F6-6BE1A16AA184}" srcOrd="0" destOrd="0" presId="urn:microsoft.com/office/officeart/2005/8/layout/orgChart1"/>
    <dgm:cxn modelId="{ADB671A8-A0E2-49CC-B859-4696A20746BA}" type="presParOf" srcId="{733D8F36-642F-42D5-8C59-E320F3299D58}" destId="{3692883A-EC72-4C68-870B-9025BE0636F6}" srcOrd="1" destOrd="0" presId="urn:microsoft.com/office/officeart/2005/8/layout/orgChart1"/>
    <dgm:cxn modelId="{B4FEA467-D340-4B70-BA5E-73780685541B}" type="presParOf" srcId="{3692883A-EC72-4C68-870B-9025BE0636F6}" destId="{E24F7DAA-662F-4AF6-BAB4-126038A4D052}" srcOrd="0" destOrd="0" presId="urn:microsoft.com/office/officeart/2005/8/layout/orgChart1"/>
    <dgm:cxn modelId="{8ECEE43D-843D-45A0-A57A-E0E265FD0AAC}" type="presParOf" srcId="{E24F7DAA-662F-4AF6-BAB4-126038A4D052}" destId="{EBB69294-A1A7-4EFF-B559-296DAE703A16}" srcOrd="0" destOrd="0" presId="urn:microsoft.com/office/officeart/2005/8/layout/orgChart1"/>
    <dgm:cxn modelId="{DB6D4E44-E232-4410-B4FB-6B11A4BC943D}" type="presParOf" srcId="{E24F7DAA-662F-4AF6-BAB4-126038A4D052}" destId="{FBA30742-8FBB-4103-86B7-48FED60E5524}" srcOrd="1" destOrd="0" presId="urn:microsoft.com/office/officeart/2005/8/layout/orgChart1"/>
    <dgm:cxn modelId="{E2496BFF-BE8E-4214-8E5C-81B6834E7CBB}" type="presParOf" srcId="{3692883A-EC72-4C68-870B-9025BE0636F6}" destId="{B7DADAAB-DB19-4670-A301-A62EC460688C}" srcOrd="1" destOrd="0" presId="urn:microsoft.com/office/officeart/2005/8/layout/orgChart1"/>
    <dgm:cxn modelId="{AB1D988B-4031-4C09-ACE8-65C812FF2023}" type="presParOf" srcId="{3692883A-EC72-4C68-870B-9025BE0636F6}" destId="{C161991B-2CB0-452A-8DE4-08C23597EF12}" srcOrd="2" destOrd="0" presId="urn:microsoft.com/office/officeart/2005/8/layout/orgChart1"/>
    <dgm:cxn modelId="{8727E633-B548-4A43-83B4-739584DC34B2}" type="presParOf" srcId="{733D8F36-642F-42D5-8C59-E320F3299D58}" destId="{C4FD7A01-7BE4-4563-82D7-2922C370BAF0}" srcOrd="2" destOrd="0" presId="urn:microsoft.com/office/officeart/2005/8/layout/orgChart1"/>
    <dgm:cxn modelId="{B5A8425C-B79C-46E3-8FCD-B98C9486E2C3}" type="presParOf" srcId="{733D8F36-642F-42D5-8C59-E320F3299D58}" destId="{89E9403B-913A-4190-820F-51AA5679E092}" srcOrd="3" destOrd="0" presId="urn:microsoft.com/office/officeart/2005/8/layout/orgChart1"/>
    <dgm:cxn modelId="{984876BB-91A7-4A4F-9126-6C808B2F65DF}" type="presParOf" srcId="{89E9403B-913A-4190-820F-51AA5679E092}" destId="{667BF58A-713E-4BF1-834B-A3A9F1DED15C}" srcOrd="0" destOrd="0" presId="urn:microsoft.com/office/officeart/2005/8/layout/orgChart1"/>
    <dgm:cxn modelId="{AA46E1DC-B5E8-4ABA-94EB-F0C007A90207}" type="presParOf" srcId="{667BF58A-713E-4BF1-834B-A3A9F1DED15C}" destId="{28E0748B-8A21-42E8-B647-98D482159CFF}" srcOrd="0" destOrd="0" presId="urn:microsoft.com/office/officeart/2005/8/layout/orgChart1"/>
    <dgm:cxn modelId="{EE0CDD42-34A7-43DE-8A77-AA1B0D5DF424}" type="presParOf" srcId="{667BF58A-713E-4BF1-834B-A3A9F1DED15C}" destId="{7145B24F-2519-4255-89E3-73F711D6A169}" srcOrd="1" destOrd="0" presId="urn:microsoft.com/office/officeart/2005/8/layout/orgChart1"/>
    <dgm:cxn modelId="{B5796ED5-BD6F-4615-9AA3-28E6AAC41990}" type="presParOf" srcId="{89E9403B-913A-4190-820F-51AA5679E092}" destId="{ECDE211D-BB1C-43B0-B636-27FC07BF711A}" srcOrd="1" destOrd="0" presId="urn:microsoft.com/office/officeart/2005/8/layout/orgChart1"/>
    <dgm:cxn modelId="{9DC00A9D-CDE0-45EA-9A77-BC3AFCEB2A6B}" type="presParOf" srcId="{89E9403B-913A-4190-820F-51AA5679E092}" destId="{ED226BD0-5326-4849-8D88-9CACF96BA25E}" srcOrd="2" destOrd="0" presId="urn:microsoft.com/office/officeart/2005/8/layout/orgChart1"/>
    <dgm:cxn modelId="{9182B304-F7D7-47BC-9F4C-48D09379080A}" type="presParOf" srcId="{733D8F36-642F-42D5-8C59-E320F3299D58}" destId="{93B98D53-ACC6-44D1-8A9B-C8B39807DF9B}" srcOrd="4" destOrd="0" presId="urn:microsoft.com/office/officeart/2005/8/layout/orgChart1"/>
    <dgm:cxn modelId="{654D3D19-FCC5-4437-8160-A633AA54F9CD}" type="presParOf" srcId="{733D8F36-642F-42D5-8C59-E320F3299D58}" destId="{5A8348E6-EA8E-46BA-B2BC-6339726DDC77}" srcOrd="5" destOrd="0" presId="urn:microsoft.com/office/officeart/2005/8/layout/orgChart1"/>
    <dgm:cxn modelId="{715E9FF6-E685-4B5E-AD89-895B562E52CA}" type="presParOf" srcId="{5A8348E6-EA8E-46BA-B2BC-6339726DDC77}" destId="{E1357CC1-24CA-482A-8B0F-B20D581CD2D1}" srcOrd="0" destOrd="0" presId="urn:microsoft.com/office/officeart/2005/8/layout/orgChart1"/>
    <dgm:cxn modelId="{4D1BEBA0-BA7B-4744-B3D8-1CE30911DB35}" type="presParOf" srcId="{E1357CC1-24CA-482A-8B0F-B20D581CD2D1}" destId="{181CBE38-E4B2-4D27-A513-D25CF8B00393}" srcOrd="0" destOrd="0" presId="urn:microsoft.com/office/officeart/2005/8/layout/orgChart1"/>
    <dgm:cxn modelId="{EDA63775-0F9A-4902-892F-B456CD5BCAC3}" type="presParOf" srcId="{E1357CC1-24CA-482A-8B0F-B20D581CD2D1}" destId="{5EAA3B89-1B01-483F-B224-14761CDB2957}" srcOrd="1" destOrd="0" presId="urn:microsoft.com/office/officeart/2005/8/layout/orgChart1"/>
    <dgm:cxn modelId="{F76CA297-3CFD-47C5-A4C1-50E356D77D28}" type="presParOf" srcId="{5A8348E6-EA8E-46BA-B2BC-6339726DDC77}" destId="{A675AB19-F619-4CB8-9989-6F94E14A8330}" srcOrd="1" destOrd="0" presId="urn:microsoft.com/office/officeart/2005/8/layout/orgChart1"/>
    <dgm:cxn modelId="{DAB4677A-E7B8-4267-80F5-EA5316799058}" type="presParOf" srcId="{5A8348E6-EA8E-46BA-B2BC-6339726DDC77}" destId="{EBEBACA4-00BA-4CEC-B2DC-CABAE2B097F6}" srcOrd="2" destOrd="0" presId="urn:microsoft.com/office/officeart/2005/8/layout/orgChart1"/>
    <dgm:cxn modelId="{3F2B6F76-740E-48D7-A5B5-29FB1319ACEC}" type="presParOf" srcId="{733D8F36-642F-42D5-8C59-E320F3299D58}" destId="{C9A82C35-F999-4B88-AA68-1C2D18781EB5}" srcOrd="6" destOrd="0" presId="urn:microsoft.com/office/officeart/2005/8/layout/orgChart1"/>
    <dgm:cxn modelId="{AB1FF837-BC11-4256-81FC-93CB3C48B7D6}" type="presParOf" srcId="{733D8F36-642F-42D5-8C59-E320F3299D58}" destId="{D16233BB-73E8-4038-8763-FCEB73B1A998}" srcOrd="7" destOrd="0" presId="urn:microsoft.com/office/officeart/2005/8/layout/orgChart1"/>
    <dgm:cxn modelId="{56B47C20-5339-4AD8-9209-58398F824516}" type="presParOf" srcId="{D16233BB-73E8-4038-8763-FCEB73B1A998}" destId="{25A34AEA-B7E4-4C52-AFEF-2D1A59309E1E}" srcOrd="0" destOrd="0" presId="urn:microsoft.com/office/officeart/2005/8/layout/orgChart1"/>
    <dgm:cxn modelId="{DB76FBBF-1406-49D4-A20A-98455BDE2939}" type="presParOf" srcId="{25A34AEA-B7E4-4C52-AFEF-2D1A59309E1E}" destId="{FF686FB9-3967-4345-B5AF-B81B79925596}" srcOrd="0" destOrd="0" presId="urn:microsoft.com/office/officeart/2005/8/layout/orgChart1"/>
    <dgm:cxn modelId="{43FB1FE1-80C1-4768-AAB4-AA1D3F4E2A1B}" type="presParOf" srcId="{25A34AEA-B7E4-4C52-AFEF-2D1A59309E1E}" destId="{8EC36698-F8CF-4EAC-8E16-2D39F388A80B}" srcOrd="1" destOrd="0" presId="urn:microsoft.com/office/officeart/2005/8/layout/orgChart1"/>
    <dgm:cxn modelId="{26E4A5EF-41ED-4DFD-9D8F-B9B79481D705}" type="presParOf" srcId="{D16233BB-73E8-4038-8763-FCEB73B1A998}" destId="{4C7FB6FE-08E9-41E3-AF8A-95C9AB44F96E}" srcOrd="1" destOrd="0" presId="urn:microsoft.com/office/officeart/2005/8/layout/orgChart1"/>
    <dgm:cxn modelId="{9532637D-DC9D-445E-81F5-B2F0BB1771D2}" type="presParOf" srcId="{D16233BB-73E8-4038-8763-FCEB73B1A998}" destId="{BC661BF4-057A-44DD-935D-67D3DC0ECA47}" srcOrd="2" destOrd="0" presId="urn:microsoft.com/office/officeart/2005/8/layout/orgChart1"/>
    <dgm:cxn modelId="{3073E4FA-FEB1-40A8-A0D8-B8C5D4647442}" type="presParOf" srcId="{733D8F36-642F-42D5-8C59-E320F3299D58}" destId="{525663B9-67F6-4F45-A1A1-F84506EC191D}" srcOrd="8" destOrd="0" presId="urn:microsoft.com/office/officeart/2005/8/layout/orgChart1"/>
    <dgm:cxn modelId="{30E46484-1E65-4D63-8966-EEE9DB31B473}" type="presParOf" srcId="{733D8F36-642F-42D5-8C59-E320F3299D58}" destId="{CDAA8C22-E1F7-4991-A905-2FAD0C63E787}" srcOrd="9" destOrd="0" presId="urn:microsoft.com/office/officeart/2005/8/layout/orgChart1"/>
    <dgm:cxn modelId="{60AD124E-7D28-4123-874D-03A50BA7AE49}" type="presParOf" srcId="{CDAA8C22-E1F7-4991-A905-2FAD0C63E787}" destId="{2EC6DDC6-079A-4129-BB0A-7A249BCAE259}" srcOrd="0" destOrd="0" presId="urn:microsoft.com/office/officeart/2005/8/layout/orgChart1"/>
    <dgm:cxn modelId="{60F230C1-5CCA-41B2-AA75-40226F1F20DB}" type="presParOf" srcId="{2EC6DDC6-079A-4129-BB0A-7A249BCAE259}" destId="{5D6E1F28-E173-48E6-8B56-4A9B2C7FAC25}" srcOrd="0" destOrd="0" presId="urn:microsoft.com/office/officeart/2005/8/layout/orgChart1"/>
    <dgm:cxn modelId="{BB31B2B9-EF4C-42B7-B900-A482CAD2709F}" type="presParOf" srcId="{2EC6DDC6-079A-4129-BB0A-7A249BCAE259}" destId="{8706AE50-E52D-4862-ADD1-18CCF166B31B}" srcOrd="1" destOrd="0" presId="urn:microsoft.com/office/officeart/2005/8/layout/orgChart1"/>
    <dgm:cxn modelId="{AC05F6BE-48C8-4ECB-9EB9-EC8334C7345D}" type="presParOf" srcId="{CDAA8C22-E1F7-4991-A905-2FAD0C63E787}" destId="{6DFE39B2-091D-4CEA-AE25-F33D2A366F10}" srcOrd="1" destOrd="0" presId="urn:microsoft.com/office/officeart/2005/8/layout/orgChart1"/>
    <dgm:cxn modelId="{5490B1D9-28D6-4740-8014-9E3C7FF0DE98}" type="presParOf" srcId="{CDAA8C22-E1F7-4991-A905-2FAD0C63E787}" destId="{BC81019A-427A-41DC-86B0-7CF7A872699D}" srcOrd="2" destOrd="0" presId="urn:microsoft.com/office/officeart/2005/8/layout/orgChart1"/>
    <dgm:cxn modelId="{C0B775A1-5BD9-4DD3-BEED-E60D9FC4DCFE}" type="presParOf" srcId="{F2F13943-4F29-4EF5-9982-042C487C1DC5}" destId="{90D16540-A420-4FB9-BE9B-AB35616AFD6D}" srcOrd="2" destOrd="0" presId="urn:microsoft.com/office/officeart/2005/8/layout/orgChart1"/>
    <dgm:cxn modelId="{65D2EAA2-C68D-4ADD-99A3-6D8DC839D74A}" type="presParOf" srcId="{6DE38B41-72AE-41DB-863E-9F538525EB6A}" destId="{DD8669AD-38BB-4A1C-A024-245E02D5983A}" srcOrd="4" destOrd="0" presId="urn:microsoft.com/office/officeart/2005/8/layout/orgChart1"/>
    <dgm:cxn modelId="{97C17954-1857-451E-BA01-10755787FB9D}" type="presParOf" srcId="{6DE38B41-72AE-41DB-863E-9F538525EB6A}" destId="{EC5DAD40-EC5D-4586-BF05-10B3049E61EF}" srcOrd="5" destOrd="0" presId="urn:microsoft.com/office/officeart/2005/8/layout/orgChart1"/>
    <dgm:cxn modelId="{734119C3-6860-46F5-AC4E-11C35DE88F82}" type="presParOf" srcId="{EC5DAD40-EC5D-4586-BF05-10B3049E61EF}" destId="{7F431E0A-8E6A-47A0-87A9-033DF2D4E3E0}" srcOrd="0" destOrd="0" presId="urn:microsoft.com/office/officeart/2005/8/layout/orgChart1"/>
    <dgm:cxn modelId="{3828E81D-26B5-4398-8525-EA77079C9655}" type="presParOf" srcId="{7F431E0A-8E6A-47A0-87A9-033DF2D4E3E0}" destId="{2358E3F9-27FC-48BF-B825-F47C0F444AB4}" srcOrd="0" destOrd="0" presId="urn:microsoft.com/office/officeart/2005/8/layout/orgChart1"/>
    <dgm:cxn modelId="{4017FDA4-3CE1-44C2-B859-D0E80E39D9CB}" type="presParOf" srcId="{7F431E0A-8E6A-47A0-87A9-033DF2D4E3E0}" destId="{84645D69-B902-4DF1-B6D5-B708272FE804}" srcOrd="1" destOrd="0" presId="urn:microsoft.com/office/officeart/2005/8/layout/orgChart1"/>
    <dgm:cxn modelId="{AB2C6D54-DEF0-4AC3-A693-20565FB859F7}" type="presParOf" srcId="{EC5DAD40-EC5D-4586-BF05-10B3049E61EF}" destId="{AB4F7653-B6E6-4C2B-A9CF-F3630E3C55D4}" srcOrd="1" destOrd="0" presId="urn:microsoft.com/office/officeart/2005/8/layout/orgChart1"/>
    <dgm:cxn modelId="{FF33D21C-B604-4FBD-8A3F-1C367B69FBC4}" type="presParOf" srcId="{AB4F7653-B6E6-4C2B-A9CF-F3630E3C55D4}" destId="{D8A0F843-BC6B-4CA3-A0A2-AF1BB76841F7}" srcOrd="0" destOrd="0" presId="urn:microsoft.com/office/officeart/2005/8/layout/orgChart1"/>
    <dgm:cxn modelId="{EC75ECAF-0A43-4A3B-B217-B9A30432A4DD}" type="presParOf" srcId="{AB4F7653-B6E6-4C2B-A9CF-F3630E3C55D4}" destId="{51C6CEF5-9219-4090-B629-1C410F00DF96}" srcOrd="1" destOrd="0" presId="urn:microsoft.com/office/officeart/2005/8/layout/orgChart1"/>
    <dgm:cxn modelId="{787080F6-256D-40DD-BF0C-562B087D51E7}" type="presParOf" srcId="{51C6CEF5-9219-4090-B629-1C410F00DF96}" destId="{238C69DD-5AFD-4CCE-9A1A-B3479D1E8919}" srcOrd="0" destOrd="0" presId="urn:microsoft.com/office/officeart/2005/8/layout/orgChart1"/>
    <dgm:cxn modelId="{B8B694BF-1D4B-415E-B792-EE02F8E072BD}" type="presParOf" srcId="{238C69DD-5AFD-4CCE-9A1A-B3479D1E8919}" destId="{82ED115B-577E-4DC8-855F-7586BEDB8379}" srcOrd="0" destOrd="0" presId="urn:microsoft.com/office/officeart/2005/8/layout/orgChart1"/>
    <dgm:cxn modelId="{0CC18BA5-E167-40BC-8048-A61BA58BEBE4}" type="presParOf" srcId="{238C69DD-5AFD-4CCE-9A1A-B3479D1E8919}" destId="{976364EA-C86A-47C3-BC97-57F9C2D50CC9}" srcOrd="1" destOrd="0" presId="urn:microsoft.com/office/officeart/2005/8/layout/orgChart1"/>
    <dgm:cxn modelId="{63968B71-D509-476A-BE70-88F2D55AB8C3}" type="presParOf" srcId="{51C6CEF5-9219-4090-B629-1C410F00DF96}" destId="{629D971C-8487-446F-A891-A34274BAF04D}" srcOrd="1" destOrd="0" presId="urn:microsoft.com/office/officeart/2005/8/layout/orgChart1"/>
    <dgm:cxn modelId="{FCA03C85-9C1D-4274-81D3-22B62082B2D9}" type="presParOf" srcId="{51C6CEF5-9219-4090-B629-1C410F00DF96}" destId="{FA2167A1-4314-4FFD-A513-9137780A69C5}" srcOrd="2" destOrd="0" presId="urn:microsoft.com/office/officeart/2005/8/layout/orgChart1"/>
    <dgm:cxn modelId="{AF996D04-9FEF-4324-9B8C-F1D20E68EFCB}" type="presParOf" srcId="{AB4F7653-B6E6-4C2B-A9CF-F3630E3C55D4}" destId="{56F3E4BE-06B5-4B3D-BC54-FA094D37F095}" srcOrd="2" destOrd="0" presId="urn:microsoft.com/office/officeart/2005/8/layout/orgChart1"/>
    <dgm:cxn modelId="{268B4355-5296-4384-B76E-BFAE83CCD060}" type="presParOf" srcId="{AB4F7653-B6E6-4C2B-A9CF-F3630E3C55D4}" destId="{480DCE16-3D6E-47DD-BA83-8BCB23C71AA0}" srcOrd="3" destOrd="0" presId="urn:microsoft.com/office/officeart/2005/8/layout/orgChart1"/>
    <dgm:cxn modelId="{51BE5BBA-0E95-4B23-800A-5D610EEB08D1}" type="presParOf" srcId="{480DCE16-3D6E-47DD-BA83-8BCB23C71AA0}" destId="{D0EAF542-B40A-4960-876B-3D9D51E8FCCE}" srcOrd="0" destOrd="0" presId="urn:microsoft.com/office/officeart/2005/8/layout/orgChart1"/>
    <dgm:cxn modelId="{36C717E7-16BF-440E-B61C-8C9ECF9BE432}" type="presParOf" srcId="{D0EAF542-B40A-4960-876B-3D9D51E8FCCE}" destId="{C86B6749-28EE-435E-A908-78FD9903625B}" srcOrd="0" destOrd="0" presId="urn:microsoft.com/office/officeart/2005/8/layout/orgChart1"/>
    <dgm:cxn modelId="{C1AA514F-344F-49E6-9BE7-E131E6BF4F6A}" type="presParOf" srcId="{D0EAF542-B40A-4960-876B-3D9D51E8FCCE}" destId="{376937B4-C561-4F13-B5BD-03DD6959E17F}" srcOrd="1" destOrd="0" presId="urn:microsoft.com/office/officeart/2005/8/layout/orgChart1"/>
    <dgm:cxn modelId="{491D22E2-DD73-4A34-BF27-D85E5643B05A}" type="presParOf" srcId="{480DCE16-3D6E-47DD-BA83-8BCB23C71AA0}" destId="{2CAB35C1-8BDE-4C8D-810C-0B6DE2697E8D}" srcOrd="1" destOrd="0" presId="urn:microsoft.com/office/officeart/2005/8/layout/orgChart1"/>
    <dgm:cxn modelId="{6B826DC9-E43D-4BD7-82B8-A88C7B08CAE9}" type="presParOf" srcId="{480DCE16-3D6E-47DD-BA83-8BCB23C71AA0}" destId="{224F671F-E611-4614-9EAD-BEFFABFE68DE}" srcOrd="2" destOrd="0" presId="urn:microsoft.com/office/officeart/2005/8/layout/orgChart1"/>
    <dgm:cxn modelId="{A4A9FD51-04CF-41DB-AFAF-D5E8FD510677}" type="presParOf" srcId="{AB4F7653-B6E6-4C2B-A9CF-F3630E3C55D4}" destId="{61B7C789-4857-419C-80B6-7CF083E5ACCD}" srcOrd="4" destOrd="0" presId="urn:microsoft.com/office/officeart/2005/8/layout/orgChart1"/>
    <dgm:cxn modelId="{76E8DA02-2075-48FD-9B91-EA977C45AE1B}" type="presParOf" srcId="{AB4F7653-B6E6-4C2B-A9CF-F3630E3C55D4}" destId="{7AC96FD9-A129-4F17-9195-1B2BFDB3B432}" srcOrd="5" destOrd="0" presId="urn:microsoft.com/office/officeart/2005/8/layout/orgChart1"/>
    <dgm:cxn modelId="{60D75618-E890-47A5-BE79-CDBE8F69FD75}" type="presParOf" srcId="{7AC96FD9-A129-4F17-9195-1B2BFDB3B432}" destId="{F38B0B78-E683-401F-A67E-DBCCB7770EF4}" srcOrd="0" destOrd="0" presId="urn:microsoft.com/office/officeart/2005/8/layout/orgChart1"/>
    <dgm:cxn modelId="{5A6A194B-E000-4569-B7E8-562E45848841}" type="presParOf" srcId="{F38B0B78-E683-401F-A67E-DBCCB7770EF4}" destId="{D0FA0695-4C24-4C7F-BC3B-B90E8A596C1A}" srcOrd="0" destOrd="0" presId="urn:microsoft.com/office/officeart/2005/8/layout/orgChart1"/>
    <dgm:cxn modelId="{C7F5FE80-C75A-4938-8DA8-8DAA8011780E}" type="presParOf" srcId="{F38B0B78-E683-401F-A67E-DBCCB7770EF4}" destId="{56602894-A20A-4B38-BE2B-A6851C7B2A7C}" srcOrd="1" destOrd="0" presId="urn:microsoft.com/office/officeart/2005/8/layout/orgChart1"/>
    <dgm:cxn modelId="{AF8E220A-36AC-4F5B-B5E3-E8E1DCB351AF}" type="presParOf" srcId="{7AC96FD9-A129-4F17-9195-1B2BFDB3B432}" destId="{C757EAA1-778B-4061-8863-0651A5DF0FB4}" srcOrd="1" destOrd="0" presId="urn:microsoft.com/office/officeart/2005/8/layout/orgChart1"/>
    <dgm:cxn modelId="{C8FC04BD-09AF-44BF-92FB-C6A0C07B17B0}" type="presParOf" srcId="{7AC96FD9-A129-4F17-9195-1B2BFDB3B432}" destId="{A6438581-16DF-4C96-A0C4-44841B9F87DB}" srcOrd="2" destOrd="0" presId="urn:microsoft.com/office/officeart/2005/8/layout/orgChart1"/>
    <dgm:cxn modelId="{D214686C-C1E9-4B72-827F-507C13B4D70F}" type="presParOf" srcId="{AB4F7653-B6E6-4C2B-A9CF-F3630E3C55D4}" destId="{FAA27E09-2A02-442A-9A03-CAB10CCFEB09}" srcOrd="6" destOrd="0" presId="urn:microsoft.com/office/officeart/2005/8/layout/orgChart1"/>
    <dgm:cxn modelId="{A86FF9F9-EAD6-4529-9BFA-1A16918C8E82}" type="presParOf" srcId="{AB4F7653-B6E6-4C2B-A9CF-F3630E3C55D4}" destId="{0C2D3DA5-BBB7-4433-A170-F7FA208B1810}" srcOrd="7" destOrd="0" presId="urn:microsoft.com/office/officeart/2005/8/layout/orgChart1"/>
    <dgm:cxn modelId="{D2032A91-83D3-460D-8BA1-C75343F8ED8B}" type="presParOf" srcId="{0C2D3DA5-BBB7-4433-A170-F7FA208B1810}" destId="{CCCB8941-953F-46E7-BA3A-094CF5EAA307}" srcOrd="0" destOrd="0" presId="urn:microsoft.com/office/officeart/2005/8/layout/orgChart1"/>
    <dgm:cxn modelId="{D956D32D-9D4E-484B-81E9-A740A157BB71}" type="presParOf" srcId="{CCCB8941-953F-46E7-BA3A-094CF5EAA307}" destId="{74538291-C56F-44DF-83F5-9350F02A0FCA}" srcOrd="0" destOrd="0" presId="urn:microsoft.com/office/officeart/2005/8/layout/orgChart1"/>
    <dgm:cxn modelId="{BFAD82C7-9808-42CE-9BD9-364A90EB8F49}" type="presParOf" srcId="{CCCB8941-953F-46E7-BA3A-094CF5EAA307}" destId="{7A0E2327-B06B-46BA-A3FA-0C94EA6A94CD}" srcOrd="1" destOrd="0" presId="urn:microsoft.com/office/officeart/2005/8/layout/orgChart1"/>
    <dgm:cxn modelId="{720AB9A1-1657-4225-B69F-F309642EDAED}" type="presParOf" srcId="{0C2D3DA5-BBB7-4433-A170-F7FA208B1810}" destId="{5CB60648-D1E1-4470-82C1-E22F979C11E6}" srcOrd="1" destOrd="0" presId="urn:microsoft.com/office/officeart/2005/8/layout/orgChart1"/>
    <dgm:cxn modelId="{044A583A-EAD6-48C9-A451-A4DD4DAEB2B8}" type="presParOf" srcId="{0C2D3DA5-BBB7-4433-A170-F7FA208B1810}" destId="{E336371D-A68B-4939-9DA0-CA276C5DFA0F}" srcOrd="2" destOrd="0" presId="urn:microsoft.com/office/officeart/2005/8/layout/orgChart1"/>
    <dgm:cxn modelId="{FC2ADEEE-95B6-4781-A193-6AC220C148E1}" type="presParOf" srcId="{EC5DAD40-EC5D-4586-BF05-10B3049E61EF}" destId="{298FFD51-AA75-4FAA-B5BF-C3B1BC77AF88}" srcOrd="2" destOrd="0" presId="urn:microsoft.com/office/officeart/2005/8/layout/orgChart1"/>
    <dgm:cxn modelId="{127B60AF-B546-4DF3-9644-9DEBF3843159}" type="presParOf" srcId="{70127D18-B8B9-4A9A-943B-976A5DA2CCC1}" destId="{90BD87C4-CFE4-454F-810E-4320196566B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10B45D-B571-463D-85A5-BE31DA99FE3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1F39311-2305-4340-9A78-7C97C84120FE}">
      <dgm:prSet phldrT="[Text]" custT="1"/>
      <dgm:spPr/>
      <dgm:t>
        <a:bodyPr/>
        <a:lstStyle/>
        <a:p>
          <a:r>
            <a:rPr lang="en-US" sz="1050" dirty="0"/>
            <a:t>Michael Tiemann (Project Lead)</a:t>
          </a:r>
        </a:p>
      </dgm:t>
    </dgm:pt>
    <dgm:pt modelId="{45C9E476-85F6-4543-A0A8-6E870570110C}" type="parTrans" cxnId="{67CCC0AB-0D7B-45BA-A991-7DD38E19EFF6}">
      <dgm:prSet/>
      <dgm:spPr/>
      <dgm:t>
        <a:bodyPr/>
        <a:lstStyle/>
        <a:p>
          <a:endParaRPr lang="en-US"/>
        </a:p>
      </dgm:t>
    </dgm:pt>
    <dgm:pt modelId="{97E43636-5D57-463A-92DA-2D795EBA5345}" type="sibTrans" cxnId="{67CCC0AB-0D7B-45BA-A991-7DD38E19EFF6}">
      <dgm:prSet/>
      <dgm:spPr/>
      <dgm:t>
        <a:bodyPr/>
        <a:lstStyle/>
        <a:p>
          <a:endParaRPr lang="en-US"/>
        </a:p>
      </dgm:t>
    </dgm:pt>
    <dgm:pt modelId="{1099C351-962D-4C08-A5A8-42F0E2FB56C6}">
      <dgm:prSet phldrT="[Text]" custT="1"/>
      <dgm:spPr/>
      <dgm:t>
        <a:bodyPr/>
        <a:lstStyle/>
        <a:p>
          <a:r>
            <a:rPr lang="en-US" sz="1050" dirty="0"/>
            <a:t>Heather Ackenhusen (Principal Technical Program Manager)</a:t>
          </a:r>
        </a:p>
      </dgm:t>
    </dgm:pt>
    <dgm:pt modelId="{43F3B276-F2B9-4634-8E8B-C371F134CA78}" type="parTrans" cxnId="{89D89F4F-7EB5-4D46-A401-92DB28581D86}">
      <dgm:prSet/>
      <dgm:spPr/>
      <dgm:t>
        <a:bodyPr/>
        <a:lstStyle/>
        <a:p>
          <a:endParaRPr lang="en-US"/>
        </a:p>
      </dgm:t>
    </dgm:pt>
    <dgm:pt modelId="{94D73CF6-4EEF-48ED-AC56-ED509110D917}" type="sibTrans" cxnId="{89D89F4F-7EB5-4D46-A401-92DB28581D86}">
      <dgm:prSet/>
      <dgm:spPr/>
      <dgm:t>
        <a:bodyPr/>
        <a:lstStyle/>
        <a:p>
          <a:endParaRPr lang="en-US"/>
        </a:p>
      </dgm:t>
    </dgm:pt>
    <dgm:pt modelId="{7E86311E-5429-4938-B09D-2B6B2EFA8B5A}">
      <dgm:prSet/>
      <dgm:spPr/>
      <dgm:t>
        <a:bodyPr/>
        <a:lstStyle/>
        <a:p>
          <a:r>
            <a:rPr lang="en-US" dirty="0"/>
            <a:t>Workstreams</a:t>
          </a:r>
        </a:p>
      </dgm:t>
    </dgm:pt>
    <dgm:pt modelId="{522515DF-C38B-495B-BED4-352C6805CB15}" type="parTrans" cxnId="{6CF94F24-F9A9-4FAD-B33B-E85233EA2A60}">
      <dgm:prSet/>
      <dgm:spPr/>
      <dgm:t>
        <a:bodyPr/>
        <a:lstStyle/>
        <a:p>
          <a:endParaRPr lang="en-US"/>
        </a:p>
      </dgm:t>
    </dgm:pt>
    <dgm:pt modelId="{2477A4AF-3C1F-4A37-B177-AECE767965E8}" type="sibTrans" cxnId="{6CF94F24-F9A9-4FAD-B33B-E85233EA2A60}">
      <dgm:prSet/>
      <dgm:spPr/>
      <dgm:t>
        <a:bodyPr/>
        <a:lstStyle/>
        <a:p>
          <a:endParaRPr lang="en-US"/>
        </a:p>
      </dgm:t>
    </dgm:pt>
    <dgm:pt modelId="{01652393-E73A-4FB3-A601-EEF5645387D8}">
      <dgm:prSet phldrT="[Text]" custT="1"/>
      <dgm:spPr/>
      <dgm:t>
        <a:bodyPr/>
        <a:lstStyle/>
        <a:p>
          <a:r>
            <a:rPr lang="en-US" sz="1050" dirty="0"/>
            <a:t>Stephanie Daley (EA)</a:t>
          </a:r>
        </a:p>
      </dgm:t>
    </dgm:pt>
    <dgm:pt modelId="{FE2B245F-B437-4AF2-9CE0-B29D26F20A57}" type="parTrans" cxnId="{220C0FDD-90F2-4401-B4D8-C546679738EA}">
      <dgm:prSet/>
      <dgm:spPr/>
      <dgm:t>
        <a:bodyPr/>
        <a:lstStyle/>
        <a:p>
          <a:endParaRPr lang="en-US"/>
        </a:p>
      </dgm:t>
    </dgm:pt>
    <dgm:pt modelId="{C866B54B-2CCE-4EBE-A5A8-89713AC51CD5}" type="sibTrans" cxnId="{220C0FDD-90F2-4401-B4D8-C546679738EA}">
      <dgm:prSet/>
      <dgm:spPr/>
      <dgm:t>
        <a:bodyPr/>
        <a:lstStyle/>
        <a:p>
          <a:endParaRPr lang="en-US"/>
        </a:p>
      </dgm:t>
    </dgm:pt>
    <dgm:pt modelId="{A17E8DD4-702D-4755-A904-4D7E95CE2D48}">
      <dgm:prSet phldrT="[Text]" custT="1"/>
      <dgm:spPr/>
      <dgm:t>
        <a:bodyPr/>
        <a:lstStyle/>
        <a:p>
          <a:r>
            <a:rPr lang="en-US" sz="1050" dirty="0"/>
            <a:t>Truman Semans (CEO)</a:t>
          </a:r>
        </a:p>
      </dgm:t>
    </dgm:pt>
    <dgm:pt modelId="{01B692C0-9BB6-4320-B1AE-1FE4E22B9582}" type="parTrans" cxnId="{E9A8A753-54F4-44E4-B8C9-992B78E7E367}">
      <dgm:prSet/>
      <dgm:spPr/>
      <dgm:t>
        <a:bodyPr/>
        <a:lstStyle/>
        <a:p>
          <a:endParaRPr lang="en-US"/>
        </a:p>
      </dgm:t>
    </dgm:pt>
    <dgm:pt modelId="{0E35FBDD-3DD0-459F-A9B0-872F5420FDAA}" type="sibTrans" cxnId="{E9A8A753-54F4-44E4-B8C9-992B78E7E367}">
      <dgm:prSet/>
      <dgm:spPr/>
      <dgm:t>
        <a:bodyPr/>
        <a:lstStyle/>
        <a:p>
          <a:endParaRPr lang="en-US"/>
        </a:p>
      </dgm:t>
    </dgm:pt>
    <dgm:pt modelId="{701346BA-FADC-4035-BC20-084FEFF307E2}">
      <dgm:prSet custT="1"/>
      <dgm:spPr/>
      <dgm:t>
        <a:bodyPr/>
        <a:lstStyle/>
        <a:p>
          <a:r>
            <a:rPr lang="en-US" sz="1000" dirty="0"/>
            <a:t>Physical Risk</a:t>
          </a:r>
        </a:p>
      </dgm:t>
    </dgm:pt>
    <dgm:pt modelId="{A90C3B20-B251-4E61-84C9-68A07AD0265C}" type="parTrans" cxnId="{FBB3C7A1-3805-4FBF-A168-2726451D01DE}">
      <dgm:prSet/>
      <dgm:spPr/>
      <dgm:t>
        <a:bodyPr/>
        <a:lstStyle/>
        <a:p>
          <a:endParaRPr lang="en-US"/>
        </a:p>
      </dgm:t>
    </dgm:pt>
    <dgm:pt modelId="{16C546F7-D61D-4C30-B615-D98FAB8AA8C0}" type="sibTrans" cxnId="{FBB3C7A1-3805-4FBF-A168-2726451D01DE}">
      <dgm:prSet/>
      <dgm:spPr/>
      <dgm:t>
        <a:bodyPr/>
        <a:lstStyle/>
        <a:p>
          <a:endParaRPr lang="en-US"/>
        </a:p>
      </dgm:t>
    </dgm:pt>
    <dgm:pt modelId="{F2AD3796-F968-49E6-A0D3-6DBBCC49B1E6}">
      <dgm:prSet custT="1"/>
      <dgm:spPr/>
      <dgm:t>
        <a:bodyPr/>
        <a:lstStyle/>
        <a:p>
          <a:r>
            <a:rPr lang="en-US" sz="1000" dirty="0"/>
            <a:t>Data Commons</a:t>
          </a:r>
        </a:p>
      </dgm:t>
    </dgm:pt>
    <dgm:pt modelId="{D0A18FB9-60A2-43A6-9ADB-73AAD008EEB1}" type="parTrans" cxnId="{E80FEEF7-E6A1-4F18-A4B1-CD872441CEC7}">
      <dgm:prSet/>
      <dgm:spPr/>
      <dgm:t>
        <a:bodyPr/>
        <a:lstStyle/>
        <a:p>
          <a:endParaRPr lang="en-US"/>
        </a:p>
      </dgm:t>
    </dgm:pt>
    <dgm:pt modelId="{0DA75EFF-4515-461A-BE8E-646688F3359B}" type="sibTrans" cxnId="{E80FEEF7-E6A1-4F18-A4B1-CD872441CEC7}">
      <dgm:prSet/>
      <dgm:spPr/>
      <dgm:t>
        <a:bodyPr/>
        <a:lstStyle/>
        <a:p>
          <a:endParaRPr lang="en-US"/>
        </a:p>
      </dgm:t>
    </dgm:pt>
    <dgm:pt modelId="{67F6E436-DEC8-42D6-8AA4-16C13168F1E7}">
      <dgm:prSet custT="1"/>
      <dgm:spPr/>
      <dgm:t>
        <a:bodyPr/>
        <a:lstStyle/>
        <a:p>
          <a:r>
            <a:rPr lang="en-US" sz="1000" dirty="0"/>
            <a:t>Data Extraction</a:t>
          </a:r>
        </a:p>
      </dgm:t>
    </dgm:pt>
    <dgm:pt modelId="{47CD7C88-C0E1-4A13-8453-F18D6283C289}" type="parTrans" cxnId="{F61FE883-DC4A-45A2-BA0F-66E7803294D5}">
      <dgm:prSet/>
      <dgm:spPr/>
      <dgm:t>
        <a:bodyPr/>
        <a:lstStyle/>
        <a:p>
          <a:endParaRPr lang="en-US"/>
        </a:p>
      </dgm:t>
    </dgm:pt>
    <dgm:pt modelId="{AEF2CE28-3962-4608-B8A3-50F160F38458}" type="sibTrans" cxnId="{F61FE883-DC4A-45A2-BA0F-66E7803294D5}">
      <dgm:prSet/>
      <dgm:spPr/>
      <dgm:t>
        <a:bodyPr/>
        <a:lstStyle/>
        <a:p>
          <a:endParaRPr lang="en-US"/>
        </a:p>
      </dgm:t>
    </dgm:pt>
    <dgm:pt modelId="{4BAEF78C-5AA8-421D-BB20-467B058DA125}">
      <dgm:prSet custT="1"/>
      <dgm:spPr/>
      <dgm:t>
        <a:bodyPr/>
        <a:lstStyle/>
        <a:p>
          <a:r>
            <a:rPr lang="en-US" sz="1000" dirty="0"/>
            <a:t>Developers</a:t>
          </a:r>
        </a:p>
      </dgm:t>
    </dgm:pt>
    <dgm:pt modelId="{8BEB5B04-87B9-48FD-871C-B2C4F0F4126B}" type="parTrans" cxnId="{D9595D2C-5ADD-42CC-B226-01D76CD24619}">
      <dgm:prSet/>
      <dgm:spPr/>
      <dgm:t>
        <a:bodyPr/>
        <a:lstStyle/>
        <a:p>
          <a:endParaRPr lang="en-US"/>
        </a:p>
      </dgm:t>
    </dgm:pt>
    <dgm:pt modelId="{FA04776F-9B4A-4831-95B2-7D1D93E742CF}" type="sibTrans" cxnId="{D9595D2C-5ADD-42CC-B226-01D76CD24619}">
      <dgm:prSet/>
      <dgm:spPr/>
      <dgm:t>
        <a:bodyPr/>
        <a:lstStyle/>
        <a:p>
          <a:endParaRPr lang="en-US"/>
        </a:p>
      </dgm:t>
    </dgm:pt>
    <dgm:pt modelId="{818FFD6F-61CC-48BA-92BB-3BEF783519BA}">
      <dgm:prSet custT="1"/>
      <dgm:spPr/>
      <dgm:t>
        <a:bodyPr/>
        <a:lstStyle/>
        <a:p>
          <a:r>
            <a:rPr lang="en-US" sz="1000" dirty="0"/>
            <a:t>Entity Matching</a:t>
          </a:r>
        </a:p>
      </dgm:t>
    </dgm:pt>
    <dgm:pt modelId="{D3BE3255-D585-45ED-8D2F-4EC60414D05E}" type="parTrans" cxnId="{22549944-F18E-4F85-8170-879C80F13470}">
      <dgm:prSet/>
      <dgm:spPr/>
      <dgm:t>
        <a:bodyPr/>
        <a:lstStyle/>
        <a:p>
          <a:endParaRPr lang="en-US"/>
        </a:p>
      </dgm:t>
    </dgm:pt>
    <dgm:pt modelId="{20B6945F-4D89-40E0-959A-F0231B96F2EF}" type="sibTrans" cxnId="{22549944-F18E-4F85-8170-879C80F13470}">
      <dgm:prSet/>
      <dgm:spPr/>
      <dgm:t>
        <a:bodyPr/>
        <a:lstStyle/>
        <a:p>
          <a:endParaRPr lang="en-US"/>
        </a:p>
      </dgm:t>
    </dgm:pt>
    <dgm:pt modelId="{DAF1F7C3-350C-4DA6-8D9A-FB14679FE8EA}">
      <dgm:prSet phldrT="[Text]" custT="1"/>
      <dgm:spPr/>
      <dgm:t>
        <a:bodyPr/>
        <a:lstStyle/>
        <a:p>
          <a:r>
            <a:rPr lang="en-US" sz="1050" b="0" i="0" dirty="0"/>
            <a:t>Even Hugues</a:t>
          </a:r>
        </a:p>
        <a:p>
          <a:r>
            <a:rPr lang="en-US" sz="1050" b="0" i="0" dirty="0"/>
            <a:t>(BNPP)</a:t>
          </a:r>
          <a:endParaRPr lang="en-US" sz="1050" dirty="0"/>
        </a:p>
      </dgm:t>
    </dgm:pt>
    <dgm:pt modelId="{D125024F-AACB-4EFE-9658-7A578D986722}" type="parTrans" cxnId="{8EC3159E-F291-473C-AA62-E16BA03D9990}">
      <dgm:prSet/>
      <dgm:spPr/>
      <dgm:t>
        <a:bodyPr/>
        <a:lstStyle/>
        <a:p>
          <a:endParaRPr lang="en-US"/>
        </a:p>
      </dgm:t>
    </dgm:pt>
    <dgm:pt modelId="{A733F5E3-45FE-4ED7-95C4-74DE076F7ED6}" type="sibTrans" cxnId="{8EC3159E-F291-473C-AA62-E16BA03D9990}">
      <dgm:prSet/>
      <dgm:spPr/>
      <dgm:t>
        <a:bodyPr/>
        <a:lstStyle/>
        <a:p>
          <a:endParaRPr lang="en-US"/>
        </a:p>
      </dgm:t>
    </dgm:pt>
    <dgm:pt modelId="{CAC09CA1-C9E5-4F4E-B19C-1A56282C1167}">
      <dgm:prSet phldrT="[Text]"/>
      <dgm:spPr/>
      <dgm:t>
        <a:bodyPr/>
        <a:lstStyle/>
        <a:p>
          <a:r>
            <a:rPr lang="en-US" dirty="0"/>
            <a:t>Technical Advisory Committee</a:t>
          </a:r>
        </a:p>
      </dgm:t>
    </dgm:pt>
    <dgm:pt modelId="{AE7CFCE5-6498-4953-8D73-BD604D513BB3}" type="parTrans" cxnId="{A03AC7C8-6814-4E87-ACCA-34D0BC26AB69}">
      <dgm:prSet/>
      <dgm:spPr/>
      <dgm:t>
        <a:bodyPr/>
        <a:lstStyle/>
        <a:p>
          <a:endParaRPr lang="en-US"/>
        </a:p>
      </dgm:t>
    </dgm:pt>
    <dgm:pt modelId="{F5519F4E-B9F0-40E2-AEE8-43F80BFC79FB}" type="sibTrans" cxnId="{A03AC7C8-6814-4E87-ACCA-34D0BC26AB69}">
      <dgm:prSet/>
      <dgm:spPr/>
      <dgm:t>
        <a:bodyPr/>
        <a:lstStyle/>
        <a:p>
          <a:endParaRPr lang="en-US"/>
        </a:p>
      </dgm:t>
    </dgm:pt>
    <dgm:pt modelId="{59A6A67C-E400-41F4-86E1-43A03B91624F}">
      <dgm:prSet phldrT="[Text]"/>
      <dgm:spPr/>
      <dgm:t>
        <a:bodyPr/>
        <a:lstStyle/>
        <a:p>
          <a:r>
            <a:rPr lang="en-US" dirty="0"/>
            <a:t>Governing Board</a:t>
          </a:r>
        </a:p>
      </dgm:t>
    </dgm:pt>
    <dgm:pt modelId="{06CD36D2-1F81-4503-81CF-E087D145715D}" type="parTrans" cxnId="{18176790-8D16-43A3-BA15-36EF014B8A3A}">
      <dgm:prSet/>
      <dgm:spPr/>
      <dgm:t>
        <a:bodyPr/>
        <a:lstStyle/>
        <a:p>
          <a:endParaRPr lang="en-US"/>
        </a:p>
      </dgm:t>
    </dgm:pt>
    <dgm:pt modelId="{00CCD625-6FA8-46D7-80BB-7A0FBDAC58C8}" type="sibTrans" cxnId="{18176790-8D16-43A3-BA15-36EF014B8A3A}">
      <dgm:prSet/>
      <dgm:spPr/>
      <dgm:t>
        <a:bodyPr/>
        <a:lstStyle/>
        <a:p>
          <a:endParaRPr lang="en-US"/>
        </a:p>
      </dgm:t>
    </dgm:pt>
    <dgm:pt modelId="{20396586-D81E-43C5-A954-9C339854B000}">
      <dgm:prSet phldrT="[Text]" custT="1"/>
      <dgm:spPr/>
      <dgm:t>
        <a:bodyPr/>
        <a:lstStyle/>
        <a:p>
          <a:r>
            <a:rPr lang="en-US" sz="1050" b="0" i="0" u="none" dirty="0"/>
            <a:t>Vincent Caldeira Chair</a:t>
          </a:r>
        </a:p>
        <a:p>
          <a:r>
            <a:rPr lang="en-US" sz="1050" dirty="0"/>
            <a:t>(Red Hat)</a:t>
          </a:r>
        </a:p>
      </dgm:t>
    </dgm:pt>
    <dgm:pt modelId="{13C0DCA1-E2CA-49BE-891B-EF13A5947F35}" type="parTrans" cxnId="{D7092D49-9B1F-44AD-908F-3DC102DE687D}">
      <dgm:prSet/>
      <dgm:spPr/>
      <dgm:t>
        <a:bodyPr/>
        <a:lstStyle/>
        <a:p>
          <a:endParaRPr lang="en-US"/>
        </a:p>
      </dgm:t>
    </dgm:pt>
    <dgm:pt modelId="{26F092C0-345F-4EE5-9578-74118B184DFD}" type="sibTrans" cxnId="{D7092D49-9B1F-44AD-908F-3DC102DE687D}">
      <dgm:prSet/>
      <dgm:spPr/>
      <dgm:t>
        <a:bodyPr/>
        <a:lstStyle/>
        <a:p>
          <a:endParaRPr lang="en-US"/>
        </a:p>
      </dgm:t>
    </dgm:pt>
    <dgm:pt modelId="{972BE81C-BEC8-4ECE-88DD-16283F87F04E}">
      <dgm:prSet phldrT="[Text]" custT="1"/>
      <dgm:spPr/>
      <dgm:t>
        <a:bodyPr/>
        <a:lstStyle/>
        <a:p>
          <a:r>
            <a:rPr lang="en-US" sz="1050" dirty="0"/>
            <a:t>Abhishek Narang (Goldman Sachs)</a:t>
          </a:r>
        </a:p>
      </dgm:t>
    </dgm:pt>
    <dgm:pt modelId="{23D5695D-32FE-495F-AEF5-46631E3629CC}" type="parTrans" cxnId="{B5462E1E-D7A4-4A0A-948E-2D25DB6CD21E}">
      <dgm:prSet/>
      <dgm:spPr/>
      <dgm:t>
        <a:bodyPr/>
        <a:lstStyle/>
        <a:p>
          <a:endParaRPr lang="en-US"/>
        </a:p>
      </dgm:t>
    </dgm:pt>
    <dgm:pt modelId="{145D11FC-DF88-494D-B8BC-2B15C99F84D8}" type="sibTrans" cxnId="{B5462E1E-D7A4-4A0A-948E-2D25DB6CD21E}">
      <dgm:prSet/>
      <dgm:spPr/>
      <dgm:t>
        <a:bodyPr/>
        <a:lstStyle/>
        <a:p>
          <a:endParaRPr lang="en-US"/>
        </a:p>
      </dgm:t>
    </dgm:pt>
    <dgm:pt modelId="{12501A05-F5C3-4939-B44F-DF3D8AA34391}">
      <dgm:prSet custT="1"/>
      <dgm:spPr/>
      <dgm:t>
        <a:bodyPr/>
        <a:lstStyle/>
        <a:p>
          <a:r>
            <a:rPr lang="en-US" sz="1000" dirty="0"/>
            <a:t>Portfolio Alignment</a:t>
          </a:r>
        </a:p>
      </dgm:t>
    </dgm:pt>
    <dgm:pt modelId="{9CB6B2FA-C2AE-4281-B7FC-D8538D5CCC95}" type="parTrans" cxnId="{E91D32F1-6621-4B66-81FB-918ACBBE6C2D}">
      <dgm:prSet/>
      <dgm:spPr/>
      <dgm:t>
        <a:bodyPr/>
        <a:lstStyle/>
        <a:p>
          <a:endParaRPr lang="en-US"/>
        </a:p>
      </dgm:t>
    </dgm:pt>
    <dgm:pt modelId="{D99B5371-A2BF-4380-9D84-36CA812EFB54}" type="sibTrans" cxnId="{E91D32F1-6621-4B66-81FB-918ACBBE6C2D}">
      <dgm:prSet/>
      <dgm:spPr/>
      <dgm:t>
        <a:bodyPr/>
        <a:lstStyle/>
        <a:p>
          <a:endParaRPr lang="en-US"/>
        </a:p>
      </dgm:t>
    </dgm:pt>
    <dgm:pt modelId="{C9F10071-B4B7-47F0-A7B3-CEC23A5C7067}">
      <dgm:prSet custT="1"/>
      <dgm:spPr/>
      <dgm:t>
        <a:bodyPr/>
        <a:lstStyle/>
        <a:p>
          <a:r>
            <a:rPr lang="en-US" sz="1000" dirty="0"/>
            <a:t>Transition Scenario &amp; Risk Analysis</a:t>
          </a:r>
        </a:p>
      </dgm:t>
    </dgm:pt>
    <dgm:pt modelId="{89240846-76F6-4584-AEF2-2B37C60F5B22}" type="parTrans" cxnId="{FA2D8819-CFBD-41F3-8D82-1F9BA8AED136}">
      <dgm:prSet/>
      <dgm:spPr/>
      <dgm:t>
        <a:bodyPr/>
        <a:lstStyle/>
        <a:p>
          <a:endParaRPr lang="en-US"/>
        </a:p>
      </dgm:t>
    </dgm:pt>
    <dgm:pt modelId="{A58C5D03-6837-4441-8B4D-1DCD717D9985}" type="sibTrans" cxnId="{FA2D8819-CFBD-41F3-8D82-1F9BA8AED136}">
      <dgm:prSet/>
      <dgm:spPr/>
      <dgm:t>
        <a:bodyPr/>
        <a:lstStyle/>
        <a:p>
          <a:endParaRPr lang="en-US"/>
        </a:p>
      </dgm:t>
    </dgm:pt>
    <dgm:pt modelId="{3A318E57-A12E-46F3-9F3D-0FA6D71EEC01}">
      <dgm:prSet custT="1"/>
      <dgm:spPr/>
      <dgm:t>
        <a:bodyPr/>
        <a:lstStyle/>
        <a:p>
          <a:r>
            <a:rPr lang="en-US" sz="1000" dirty="0"/>
            <a:t>Community Management</a:t>
          </a:r>
        </a:p>
      </dgm:t>
    </dgm:pt>
    <dgm:pt modelId="{FB7FB43E-E6CD-4268-AAEB-B7A512180372}" type="parTrans" cxnId="{17F917D1-6A79-44C9-9888-C07BC97A6F3D}">
      <dgm:prSet/>
      <dgm:spPr/>
      <dgm:t>
        <a:bodyPr/>
        <a:lstStyle/>
        <a:p>
          <a:endParaRPr lang="en-US"/>
        </a:p>
      </dgm:t>
    </dgm:pt>
    <dgm:pt modelId="{7AE09802-8CF4-49E8-AE5E-2D2ED5B3FA16}" type="sibTrans" cxnId="{17F917D1-6A79-44C9-9888-C07BC97A6F3D}">
      <dgm:prSet/>
      <dgm:spPr/>
      <dgm:t>
        <a:bodyPr/>
        <a:lstStyle/>
        <a:p>
          <a:endParaRPr lang="en-US"/>
        </a:p>
      </dgm:t>
    </dgm:pt>
    <dgm:pt modelId="{4E887B6F-B5BC-440D-84E1-044D17127FC9}">
      <dgm:prSet custT="1"/>
      <dgm:spPr/>
      <dgm:t>
        <a:bodyPr/>
        <a:lstStyle/>
        <a:p>
          <a:r>
            <a:rPr lang="en-US" sz="1000" dirty="0"/>
            <a:t>Lead: Matt Sandoe (BNPP)</a:t>
          </a:r>
        </a:p>
      </dgm:t>
    </dgm:pt>
    <dgm:pt modelId="{59C9430D-8B6C-4ACE-BB11-5830D7082FB9}" type="parTrans" cxnId="{1F308165-C1A7-43B7-BEF0-6344A902FCDC}">
      <dgm:prSet/>
      <dgm:spPr/>
      <dgm:t>
        <a:bodyPr/>
        <a:lstStyle/>
        <a:p>
          <a:endParaRPr lang="en-US"/>
        </a:p>
      </dgm:t>
    </dgm:pt>
    <dgm:pt modelId="{5CB5BDE8-642D-42E4-AE13-0C6C97C180F1}" type="sibTrans" cxnId="{1F308165-C1A7-43B7-BEF0-6344A902FCDC}">
      <dgm:prSet/>
      <dgm:spPr/>
      <dgm:t>
        <a:bodyPr/>
        <a:lstStyle/>
        <a:p>
          <a:endParaRPr lang="en-US"/>
        </a:p>
      </dgm:t>
    </dgm:pt>
    <dgm:pt modelId="{19CE6546-37B6-421F-81E4-B8AB4408D11B}">
      <dgm:prSet custT="1"/>
      <dgm:spPr/>
      <dgm:t>
        <a:bodyPr/>
        <a:lstStyle/>
        <a:p>
          <a:r>
            <a:rPr lang="en-US" sz="1000" dirty="0"/>
            <a:t>Lead: Leyla Javadova (Allianz)</a:t>
          </a:r>
        </a:p>
      </dgm:t>
    </dgm:pt>
    <dgm:pt modelId="{3DF82870-3358-4EEA-822A-CCDBCD8DD5BE}" type="parTrans" cxnId="{EA4D542D-1E95-4689-B105-AE284F9717AB}">
      <dgm:prSet/>
      <dgm:spPr/>
      <dgm:t>
        <a:bodyPr/>
        <a:lstStyle/>
        <a:p>
          <a:endParaRPr lang="en-US"/>
        </a:p>
      </dgm:t>
    </dgm:pt>
    <dgm:pt modelId="{FDF47CDD-EDFF-4BA0-854B-F96C76BA0B0B}" type="sibTrans" cxnId="{EA4D542D-1E95-4689-B105-AE284F9717AB}">
      <dgm:prSet/>
      <dgm:spPr/>
      <dgm:t>
        <a:bodyPr/>
        <a:lstStyle/>
        <a:p>
          <a:endParaRPr lang="en-US"/>
        </a:p>
      </dgm:t>
    </dgm:pt>
    <dgm:pt modelId="{5A258916-49D4-4CFA-ADA1-4F2ECE1E404C}">
      <dgm:prSet custT="1"/>
      <dgm:spPr/>
      <dgm:t>
        <a:bodyPr/>
        <a:lstStyle/>
        <a:p>
          <a:r>
            <a:rPr lang="en-US" sz="1000" dirty="0"/>
            <a:t>Lead:  Thierry Chevalier (Capgemini)</a:t>
          </a:r>
        </a:p>
      </dgm:t>
    </dgm:pt>
    <dgm:pt modelId="{F0C8A680-36F0-43C6-8732-2CDC441B5F56}" type="parTrans" cxnId="{10ACEFA4-496A-40D4-A6DE-7DCE6763BA7E}">
      <dgm:prSet/>
      <dgm:spPr/>
      <dgm:t>
        <a:bodyPr/>
        <a:lstStyle/>
        <a:p>
          <a:endParaRPr lang="en-US"/>
        </a:p>
      </dgm:t>
    </dgm:pt>
    <dgm:pt modelId="{3E011557-9D5C-4891-A821-3AF93E05CB80}" type="sibTrans" cxnId="{10ACEFA4-496A-40D4-A6DE-7DCE6763BA7E}">
      <dgm:prSet/>
      <dgm:spPr/>
      <dgm:t>
        <a:bodyPr/>
        <a:lstStyle/>
        <a:p>
          <a:endParaRPr lang="en-US"/>
        </a:p>
      </dgm:t>
    </dgm:pt>
    <dgm:pt modelId="{BE9B1E4E-1B70-420E-BD85-10305BA89959}">
      <dgm:prSet custT="1"/>
      <dgm:spPr/>
      <dgm:t>
        <a:bodyPr/>
        <a:lstStyle/>
        <a:p>
          <a:r>
            <a:rPr lang="en-US" sz="1000" dirty="0"/>
            <a:t>Leads: Thomas Kirchherr (IDS) and Vincent </a:t>
          </a:r>
          <a:r>
            <a:rPr lang="en-US" sz="1000" b="0" i="0" u="none" dirty="0"/>
            <a:t>Caldeira</a:t>
          </a:r>
          <a:r>
            <a:rPr lang="en-US" sz="1000" dirty="0"/>
            <a:t> (Red Hat) </a:t>
          </a:r>
        </a:p>
      </dgm:t>
    </dgm:pt>
    <dgm:pt modelId="{950FE59B-7DC9-4020-AE38-8E56DBF17CBA}" type="parTrans" cxnId="{A054E892-2E11-45B5-9392-9BF812B9DB77}">
      <dgm:prSet/>
      <dgm:spPr/>
      <dgm:t>
        <a:bodyPr/>
        <a:lstStyle/>
        <a:p>
          <a:endParaRPr lang="en-US"/>
        </a:p>
      </dgm:t>
    </dgm:pt>
    <dgm:pt modelId="{7B71F0E0-D982-41EF-8CCF-4B341697648F}" type="sibTrans" cxnId="{A054E892-2E11-45B5-9392-9BF812B9DB77}">
      <dgm:prSet/>
      <dgm:spPr/>
      <dgm:t>
        <a:bodyPr/>
        <a:lstStyle/>
        <a:p>
          <a:endParaRPr lang="en-US"/>
        </a:p>
      </dgm:t>
    </dgm:pt>
    <dgm:pt modelId="{33B4AB87-FCAD-4CD9-B008-40CD9F2AA46D}">
      <dgm:prSet custT="1"/>
      <dgm:spPr/>
      <dgm:t>
        <a:bodyPr/>
        <a:lstStyle/>
        <a:p>
          <a:r>
            <a:rPr lang="en-US" sz="1000" dirty="0"/>
            <a:t>Lead:  Lea Deleris (BNPP)</a:t>
          </a:r>
        </a:p>
      </dgm:t>
    </dgm:pt>
    <dgm:pt modelId="{3601264A-930A-476C-B121-BF3FD4B0FC42}" type="parTrans" cxnId="{C8E563B6-1B2F-4331-9A6B-02028E66180A}">
      <dgm:prSet/>
      <dgm:spPr/>
      <dgm:t>
        <a:bodyPr/>
        <a:lstStyle/>
        <a:p>
          <a:endParaRPr lang="en-US"/>
        </a:p>
      </dgm:t>
    </dgm:pt>
    <dgm:pt modelId="{88874A77-DA84-4CF5-8A56-06C9153FC70A}" type="sibTrans" cxnId="{C8E563B6-1B2F-4331-9A6B-02028E66180A}">
      <dgm:prSet/>
      <dgm:spPr/>
      <dgm:t>
        <a:bodyPr/>
        <a:lstStyle/>
        <a:p>
          <a:endParaRPr lang="en-US"/>
        </a:p>
      </dgm:t>
    </dgm:pt>
    <dgm:pt modelId="{2979C8D3-C100-4B05-8541-788A730CD62C}">
      <dgm:prSet custT="1"/>
      <dgm:spPr/>
      <dgm:t>
        <a:bodyPr/>
        <a:lstStyle/>
        <a:p>
          <a:r>
            <a:rPr lang="en-US" sz="1000" dirty="0"/>
            <a:t>Lead:  </a:t>
          </a:r>
          <a:r>
            <a:rPr lang="en-US" sz="1000" b="0" i="0" u="none" dirty="0"/>
            <a:t>Rui Dias Morais (BNPP)</a:t>
          </a:r>
          <a:endParaRPr lang="en-US" sz="1000" dirty="0"/>
        </a:p>
      </dgm:t>
    </dgm:pt>
    <dgm:pt modelId="{195DC5F8-FEE3-4BDA-9242-31A0BA89F1F6}" type="parTrans" cxnId="{7CD2BA1F-4C98-452D-9D1A-BFD0DDFD0121}">
      <dgm:prSet/>
      <dgm:spPr/>
      <dgm:t>
        <a:bodyPr/>
        <a:lstStyle/>
        <a:p>
          <a:endParaRPr lang="en-US"/>
        </a:p>
      </dgm:t>
    </dgm:pt>
    <dgm:pt modelId="{591DE520-C5C1-4F9C-9C06-08B71DE5A817}" type="sibTrans" cxnId="{7CD2BA1F-4C98-452D-9D1A-BFD0DDFD0121}">
      <dgm:prSet/>
      <dgm:spPr/>
      <dgm:t>
        <a:bodyPr/>
        <a:lstStyle/>
        <a:p>
          <a:endParaRPr lang="en-US"/>
        </a:p>
      </dgm:t>
    </dgm:pt>
    <dgm:pt modelId="{F1921CE8-D1AE-4204-8ABD-60538235FC1E}">
      <dgm:prSet custT="1"/>
      <dgm:spPr/>
      <dgm:t>
        <a:bodyPr/>
        <a:lstStyle/>
        <a:p>
          <a:r>
            <a:rPr lang="en-US" sz="1000" dirty="0"/>
            <a:t>Lead: Erik Erlandson (Red Hat)</a:t>
          </a:r>
        </a:p>
      </dgm:t>
    </dgm:pt>
    <dgm:pt modelId="{B8D720AC-EAD8-40FF-B456-4A77B52C3DFA}" type="parTrans" cxnId="{5496C15B-F49E-491C-B8F8-BDBC78105C1D}">
      <dgm:prSet/>
      <dgm:spPr/>
      <dgm:t>
        <a:bodyPr/>
        <a:lstStyle/>
        <a:p>
          <a:endParaRPr lang="en-US"/>
        </a:p>
      </dgm:t>
    </dgm:pt>
    <dgm:pt modelId="{0ED940BA-C8E7-439E-941B-893D4AD58CBB}" type="sibTrans" cxnId="{5496C15B-F49E-491C-B8F8-BDBC78105C1D}">
      <dgm:prSet/>
      <dgm:spPr/>
      <dgm:t>
        <a:bodyPr/>
        <a:lstStyle/>
        <a:p>
          <a:endParaRPr lang="en-US"/>
        </a:p>
      </dgm:t>
    </dgm:pt>
    <dgm:pt modelId="{6179A657-EC46-4CA6-9D8D-55AFDF950846}">
      <dgm:prSet phldrT="[Text]" custT="1"/>
      <dgm:spPr/>
      <dgm:t>
        <a:bodyPr/>
        <a:lstStyle/>
        <a:p>
          <a:r>
            <a:rPr lang="en-US" sz="1050" dirty="0"/>
            <a:t>Matthieu Meaux</a:t>
          </a:r>
        </a:p>
        <a:p>
          <a:r>
            <a:rPr lang="en-US" sz="1050" dirty="0"/>
            <a:t> (Capgemini)</a:t>
          </a:r>
        </a:p>
      </dgm:t>
    </dgm:pt>
    <dgm:pt modelId="{F0AC42BC-E47D-4A0E-BDFE-4372FE540EC5}" type="parTrans" cxnId="{C8E3B2A0-BE6A-43E0-BE28-6CFFB5E35D5D}">
      <dgm:prSet/>
      <dgm:spPr/>
      <dgm:t>
        <a:bodyPr/>
        <a:lstStyle/>
        <a:p>
          <a:endParaRPr lang="en-US"/>
        </a:p>
      </dgm:t>
    </dgm:pt>
    <dgm:pt modelId="{16B937DD-E2A3-414E-8ECE-C562D738FAA6}" type="sibTrans" cxnId="{C8E3B2A0-BE6A-43E0-BE28-6CFFB5E35D5D}">
      <dgm:prSet/>
      <dgm:spPr/>
      <dgm:t>
        <a:bodyPr/>
        <a:lstStyle/>
        <a:p>
          <a:endParaRPr lang="en-US"/>
        </a:p>
      </dgm:t>
    </dgm:pt>
    <dgm:pt modelId="{17215E3D-6303-4883-BEF6-90DE0C552D3D}">
      <dgm:prSet phldrT="[Text]" custT="1"/>
      <dgm:spPr/>
      <dgm:t>
        <a:bodyPr/>
        <a:lstStyle/>
        <a:p>
          <a:r>
            <a:rPr lang="en-US" sz="1050" b="0" i="0" u="none" dirty="0"/>
            <a:t>Rui Dias Morais (BNPP)</a:t>
          </a:r>
          <a:endParaRPr lang="en-US" sz="1050" dirty="0"/>
        </a:p>
      </dgm:t>
    </dgm:pt>
    <dgm:pt modelId="{FE18E14D-66CE-424B-AE51-D573341FF6B7}" type="parTrans" cxnId="{E4597EDD-6169-4CDF-A598-2E2F0D6D6CC4}">
      <dgm:prSet/>
      <dgm:spPr/>
      <dgm:t>
        <a:bodyPr/>
        <a:lstStyle/>
        <a:p>
          <a:endParaRPr lang="en-US"/>
        </a:p>
      </dgm:t>
    </dgm:pt>
    <dgm:pt modelId="{7FC694C1-B3BA-4484-9BAE-00F36A929127}" type="sibTrans" cxnId="{E4597EDD-6169-4CDF-A598-2E2F0D6D6CC4}">
      <dgm:prSet/>
      <dgm:spPr/>
      <dgm:t>
        <a:bodyPr/>
        <a:lstStyle/>
        <a:p>
          <a:endParaRPr lang="en-US"/>
        </a:p>
      </dgm:t>
    </dgm:pt>
    <dgm:pt modelId="{77FA02CD-8C9D-4718-95D6-3FA1013BAD6C}">
      <dgm:prSet phldrT="[Text]"/>
      <dgm:spPr/>
      <dgm:t>
        <a:bodyPr/>
        <a:lstStyle/>
        <a:p>
          <a:r>
            <a:rPr lang="en-US" dirty="0"/>
            <a:t>Core Team</a:t>
          </a:r>
        </a:p>
      </dgm:t>
    </dgm:pt>
    <dgm:pt modelId="{C2C7AA3D-F0AE-49FB-8E13-0147071EE2BE}" type="sibTrans" cxnId="{9655CF5A-9019-491C-9352-B6C95638CC50}">
      <dgm:prSet/>
      <dgm:spPr/>
      <dgm:t>
        <a:bodyPr/>
        <a:lstStyle/>
        <a:p>
          <a:endParaRPr lang="en-US" dirty="0"/>
        </a:p>
      </dgm:t>
    </dgm:pt>
    <dgm:pt modelId="{FB3E6110-1C23-4822-B27F-227C5BCF9561}" type="parTrans" cxnId="{9655CF5A-9019-491C-9352-B6C95638CC50}">
      <dgm:prSet/>
      <dgm:spPr/>
      <dgm:t>
        <a:bodyPr/>
        <a:lstStyle/>
        <a:p>
          <a:endParaRPr lang="en-US"/>
        </a:p>
      </dgm:t>
    </dgm:pt>
    <dgm:pt modelId="{71C6C652-993C-419A-BAF6-5CECF656BB48}">
      <dgm:prSet phldrT="[Text]" custT="1"/>
      <dgm:spPr/>
      <dgm:t>
        <a:bodyPr/>
        <a:lstStyle/>
        <a:p>
          <a:r>
            <a:rPr lang="en-US" sz="1050" b="0" i="0" u="none" dirty="0"/>
            <a:t>Richard Harmon (Red Hat)</a:t>
          </a:r>
          <a:endParaRPr lang="en-US" sz="1050" dirty="0"/>
        </a:p>
      </dgm:t>
    </dgm:pt>
    <dgm:pt modelId="{C54CE1B0-1B4F-4F2B-BD52-3848B9B6F08E}" type="parTrans" cxnId="{D92F01B7-B425-46D9-9C34-D512B994D2A1}">
      <dgm:prSet/>
      <dgm:spPr/>
      <dgm:t>
        <a:bodyPr/>
        <a:lstStyle/>
        <a:p>
          <a:endParaRPr lang="en-US"/>
        </a:p>
      </dgm:t>
    </dgm:pt>
    <dgm:pt modelId="{966E6D9D-EE92-4DCF-B68C-EE2E86E04838}" type="sibTrans" cxnId="{D92F01B7-B425-46D9-9C34-D512B994D2A1}">
      <dgm:prSet/>
      <dgm:spPr/>
      <dgm:t>
        <a:bodyPr/>
        <a:lstStyle/>
        <a:p>
          <a:endParaRPr lang="en-US"/>
        </a:p>
      </dgm:t>
    </dgm:pt>
    <dgm:pt modelId="{8AADC705-A3E9-43C6-B551-7B9F781CB8DB}">
      <dgm:prSet phldrT="[Text]" custT="1"/>
      <dgm:spPr/>
      <dgm:t>
        <a:bodyPr/>
        <a:lstStyle/>
        <a:p>
          <a:r>
            <a:rPr lang="en-US" sz="1050" dirty="0"/>
            <a:t>Lisa Eichler </a:t>
          </a:r>
        </a:p>
        <a:p>
          <a:r>
            <a:rPr lang="en-US" sz="1050" dirty="0"/>
            <a:t>(</a:t>
          </a:r>
          <a:r>
            <a:rPr lang="en-US" sz="1050" dirty="0" err="1"/>
            <a:t>Ortec</a:t>
          </a:r>
          <a:r>
            <a:rPr lang="en-US" sz="1050" dirty="0"/>
            <a:t> Finance)</a:t>
          </a:r>
        </a:p>
      </dgm:t>
    </dgm:pt>
    <dgm:pt modelId="{A59B634E-6B4B-4DA8-88C1-FECCA347BFFC}" type="parTrans" cxnId="{5AEDDF80-EE06-417D-A586-3D196019F006}">
      <dgm:prSet/>
      <dgm:spPr/>
      <dgm:t>
        <a:bodyPr/>
        <a:lstStyle/>
        <a:p>
          <a:endParaRPr lang="en-US"/>
        </a:p>
      </dgm:t>
    </dgm:pt>
    <dgm:pt modelId="{0EFD6373-7090-4ED0-98CC-C2A801E33CF4}" type="sibTrans" cxnId="{5AEDDF80-EE06-417D-A586-3D196019F006}">
      <dgm:prSet/>
      <dgm:spPr/>
      <dgm:t>
        <a:bodyPr/>
        <a:lstStyle/>
        <a:p>
          <a:endParaRPr lang="en-US"/>
        </a:p>
      </dgm:t>
    </dgm:pt>
    <dgm:pt modelId="{73DC58C1-5604-47A5-97FB-F771680127A9}">
      <dgm:prSet phldrT="[Text]" custT="1"/>
      <dgm:spPr/>
      <dgm:t>
        <a:bodyPr/>
        <a:lstStyle/>
        <a:p>
          <a:r>
            <a:rPr lang="en-US" sz="1050" b="0" i="0" u="none" dirty="0"/>
            <a:t>Tim Whitehead (Goldman Sachs)</a:t>
          </a:r>
          <a:endParaRPr lang="en-US" sz="1050" dirty="0"/>
        </a:p>
      </dgm:t>
    </dgm:pt>
    <dgm:pt modelId="{3C1FDAC2-0D33-4306-B750-758ACAFA74F3}" type="parTrans" cxnId="{5EA4A279-C557-4D6B-9A9A-0F2C6DB36196}">
      <dgm:prSet/>
      <dgm:spPr/>
      <dgm:t>
        <a:bodyPr/>
        <a:lstStyle/>
        <a:p>
          <a:endParaRPr lang="en-US"/>
        </a:p>
      </dgm:t>
    </dgm:pt>
    <dgm:pt modelId="{C3155A62-5960-4ACE-9125-1A6B1B83CDED}" type="sibTrans" cxnId="{5EA4A279-C557-4D6B-9A9A-0F2C6DB36196}">
      <dgm:prSet/>
      <dgm:spPr/>
      <dgm:t>
        <a:bodyPr/>
        <a:lstStyle/>
        <a:p>
          <a:endParaRPr lang="en-US"/>
        </a:p>
      </dgm:t>
    </dgm:pt>
    <dgm:pt modelId="{7325E67F-A358-4C7D-B923-6D8450F28269}">
      <dgm:prSet phldrT="[Text]" custT="1"/>
      <dgm:spPr/>
      <dgm:t>
        <a:bodyPr/>
        <a:lstStyle/>
        <a:p>
          <a:r>
            <a:rPr lang="en-US" sz="1050" dirty="0"/>
            <a:t>Udo </a:t>
          </a:r>
          <a:r>
            <a:rPr lang="en-US" sz="1050" dirty="0" err="1"/>
            <a:t>Riese</a:t>
          </a:r>
          <a:r>
            <a:rPr lang="en-US" sz="1050" dirty="0"/>
            <a:t> Chair </a:t>
          </a:r>
        </a:p>
        <a:p>
          <a:r>
            <a:rPr lang="en-US" sz="1050" dirty="0"/>
            <a:t>(Allianz)</a:t>
          </a:r>
        </a:p>
      </dgm:t>
    </dgm:pt>
    <dgm:pt modelId="{E18DE5A8-60AD-4926-A3E3-4F58DBB246F4}" type="parTrans" cxnId="{B5F89DCE-3F65-4E98-A0F2-8F008C762ECC}">
      <dgm:prSet/>
      <dgm:spPr/>
      <dgm:t>
        <a:bodyPr/>
        <a:lstStyle/>
        <a:p>
          <a:endParaRPr lang="en-US"/>
        </a:p>
      </dgm:t>
    </dgm:pt>
    <dgm:pt modelId="{ABC51646-9B60-4860-A078-331A58306172}" type="sibTrans" cxnId="{B5F89DCE-3F65-4E98-A0F2-8F008C762ECC}">
      <dgm:prSet/>
      <dgm:spPr/>
      <dgm:t>
        <a:bodyPr/>
        <a:lstStyle/>
        <a:p>
          <a:endParaRPr lang="en-US"/>
        </a:p>
      </dgm:t>
    </dgm:pt>
    <dgm:pt modelId="{096CB714-9E2E-415B-84E3-77D9D6E9E06B}">
      <dgm:prSet phldrT="[Text]" custT="1"/>
      <dgm:spPr/>
      <dgm:t>
        <a:bodyPr/>
        <a:lstStyle/>
        <a:p>
          <a:r>
            <a:rPr lang="en-US" sz="1050" dirty="0"/>
            <a:t>Truman Semans </a:t>
          </a:r>
        </a:p>
        <a:p>
          <a:r>
            <a:rPr lang="en-US" sz="1050" dirty="0"/>
            <a:t>(LF/OS-Climate)</a:t>
          </a:r>
        </a:p>
      </dgm:t>
    </dgm:pt>
    <dgm:pt modelId="{9721BED2-6B4B-4CB7-9E8B-4A5313C35629}" type="parTrans" cxnId="{10CB2797-8C58-4A9C-A6D4-92D645F11546}">
      <dgm:prSet/>
      <dgm:spPr/>
      <dgm:t>
        <a:bodyPr/>
        <a:lstStyle/>
        <a:p>
          <a:endParaRPr lang="en-US"/>
        </a:p>
      </dgm:t>
    </dgm:pt>
    <dgm:pt modelId="{2F3DBB97-5625-4309-AE0E-37F76A26869A}" type="sibTrans" cxnId="{10CB2797-8C58-4A9C-A6D4-92D645F11546}">
      <dgm:prSet/>
      <dgm:spPr/>
      <dgm:t>
        <a:bodyPr/>
        <a:lstStyle/>
        <a:p>
          <a:endParaRPr lang="en-US"/>
        </a:p>
      </dgm:t>
    </dgm:pt>
    <dgm:pt modelId="{B7C5E097-4689-49F2-A5E6-BB4C9C3E4253}">
      <dgm:prSet custT="1"/>
      <dgm:spPr/>
      <dgm:t>
        <a:bodyPr/>
        <a:lstStyle/>
        <a:p>
          <a:r>
            <a:rPr lang="en-US" sz="1000" dirty="0"/>
            <a:t>107 team members</a:t>
          </a:r>
        </a:p>
      </dgm:t>
    </dgm:pt>
    <dgm:pt modelId="{1FCDCB76-66F7-40F0-8080-446E8D751A4A}" type="parTrans" cxnId="{703E1F90-F6CF-407D-A6C5-725CB660B556}">
      <dgm:prSet/>
      <dgm:spPr/>
      <dgm:t>
        <a:bodyPr/>
        <a:lstStyle/>
        <a:p>
          <a:endParaRPr lang="en-US"/>
        </a:p>
      </dgm:t>
    </dgm:pt>
    <dgm:pt modelId="{41DBF09E-CF36-40DC-90D8-9775C22473B3}" type="sibTrans" cxnId="{703E1F90-F6CF-407D-A6C5-725CB660B556}">
      <dgm:prSet/>
      <dgm:spPr/>
      <dgm:t>
        <a:bodyPr/>
        <a:lstStyle/>
        <a:p>
          <a:endParaRPr lang="en-US"/>
        </a:p>
      </dgm:t>
    </dgm:pt>
    <dgm:pt modelId="{3B5FA252-30A7-4E4B-BFBF-7501612EEB7E}">
      <dgm:prSet custT="1"/>
      <dgm:spPr/>
      <dgm:t>
        <a:bodyPr/>
        <a:lstStyle/>
        <a:p>
          <a:r>
            <a:rPr lang="en-US" sz="1000" dirty="0"/>
            <a:t>84 team members</a:t>
          </a:r>
        </a:p>
      </dgm:t>
    </dgm:pt>
    <dgm:pt modelId="{8507CE9F-7551-45F0-8BF8-4E1762E3807A}" type="parTrans" cxnId="{B80D0C33-7EB0-4696-A994-7C615DDDE0CF}">
      <dgm:prSet/>
      <dgm:spPr/>
      <dgm:t>
        <a:bodyPr/>
        <a:lstStyle/>
        <a:p>
          <a:endParaRPr lang="en-US"/>
        </a:p>
      </dgm:t>
    </dgm:pt>
    <dgm:pt modelId="{668AD9CE-564A-4E33-BE55-15DA1724FEDF}" type="sibTrans" cxnId="{B80D0C33-7EB0-4696-A994-7C615DDDE0CF}">
      <dgm:prSet/>
      <dgm:spPr/>
      <dgm:t>
        <a:bodyPr/>
        <a:lstStyle/>
        <a:p>
          <a:endParaRPr lang="en-US"/>
        </a:p>
      </dgm:t>
    </dgm:pt>
    <dgm:pt modelId="{D4E55268-5D8D-4FC1-9DAA-A00CCD96ED9D}">
      <dgm:prSet custT="1"/>
      <dgm:spPr/>
      <dgm:t>
        <a:bodyPr/>
        <a:lstStyle/>
        <a:p>
          <a:r>
            <a:rPr lang="en-US" sz="1000" dirty="0"/>
            <a:t>45 team members</a:t>
          </a:r>
        </a:p>
      </dgm:t>
    </dgm:pt>
    <dgm:pt modelId="{4BF664D2-A170-4A92-B7E6-BA596D3329E2}" type="parTrans" cxnId="{84A652E9-623A-489F-93DF-FDF324546B05}">
      <dgm:prSet/>
      <dgm:spPr/>
      <dgm:t>
        <a:bodyPr/>
        <a:lstStyle/>
        <a:p>
          <a:endParaRPr lang="en-US"/>
        </a:p>
      </dgm:t>
    </dgm:pt>
    <dgm:pt modelId="{1094A7CF-C45A-49AC-8546-E4B922F3A97F}" type="sibTrans" cxnId="{84A652E9-623A-489F-93DF-FDF324546B05}">
      <dgm:prSet/>
      <dgm:spPr/>
      <dgm:t>
        <a:bodyPr/>
        <a:lstStyle/>
        <a:p>
          <a:endParaRPr lang="en-US"/>
        </a:p>
      </dgm:t>
    </dgm:pt>
    <dgm:pt modelId="{6A85C6CC-E80B-4EF9-8CFC-A6DF07546342}">
      <dgm:prSet custT="1"/>
      <dgm:spPr/>
      <dgm:t>
        <a:bodyPr/>
        <a:lstStyle/>
        <a:p>
          <a:r>
            <a:rPr lang="en-US" sz="1000" dirty="0"/>
            <a:t>89 team members</a:t>
          </a:r>
        </a:p>
      </dgm:t>
    </dgm:pt>
    <dgm:pt modelId="{6452EBE0-C795-49C7-8288-E8371DE5D82D}" type="parTrans" cxnId="{B9B0B469-8F04-4ADF-A5EA-9C6A1066D020}">
      <dgm:prSet/>
      <dgm:spPr/>
      <dgm:t>
        <a:bodyPr/>
        <a:lstStyle/>
        <a:p>
          <a:endParaRPr lang="en-US"/>
        </a:p>
      </dgm:t>
    </dgm:pt>
    <dgm:pt modelId="{9A33E6E6-F6FB-4710-8872-BAC90E3B1FF2}" type="sibTrans" cxnId="{B9B0B469-8F04-4ADF-A5EA-9C6A1066D020}">
      <dgm:prSet/>
      <dgm:spPr/>
      <dgm:t>
        <a:bodyPr/>
        <a:lstStyle/>
        <a:p>
          <a:endParaRPr lang="en-US"/>
        </a:p>
      </dgm:t>
    </dgm:pt>
    <dgm:pt modelId="{DF676B5E-BB36-4161-BD6E-15EA60AD54AB}">
      <dgm:prSet custT="1"/>
      <dgm:spPr/>
      <dgm:t>
        <a:bodyPr/>
        <a:lstStyle/>
        <a:p>
          <a:r>
            <a:rPr lang="en-US" sz="1000" dirty="0"/>
            <a:t>79 team members</a:t>
          </a:r>
        </a:p>
      </dgm:t>
    </dgm:pt>
    <dgm:pt modelId="{0DA39CBC-6027-413D-AECC-1F852029A5EB}" type="parTrans" cxnId="{BF7A0F49-B83E-4AD8-97B8-C77190CC6C8C}">
      <dgm:prSet/>
      <dgm:spPr/>
      <dgm:t>
        <a:bodyPr/>
        <a:lstStyle/>
        <a:p>
          <a:endParaRPr lang="en-US"/>
        </a:p>
      </dgm:t>
    </dgm:pt>
    <dgm:pt modelId="{2D2B7F7F-8A7C-4E15-BF42-C299A7303153}" type="sibTrans" cxnId="{BF7A0F49-B83E-4AD8-97B8-C77190CC6C8C}">
      <dgm:prSet/>
      <dgm:spPr/>
      <dgm:t>
        <a:bodyPr/>
        <a:lstStyle/>
        <a:p>
          <a:endParaRPr lang="en-US"/>
        </a:p>
      </dgm:t>
    </dgm:pt>
    <dgm:pt modelId="{67782920-2355-4C7C-ACA1-23009C8022E7}">
      <dgm:prSet custT="1"/>
      <dgm:spPr/>
      <dgm:t>
        <a:bodyPr/>
        <a:lstStyle/>
        <a:p>
          <a:r>
            <a:rPr lang="en-US" sz="1000" dirty="0"/>
            <a:t>34 team members</a:t>
          </a:r>
        </a:p>
      </dgm:t>
    </dgm:pt>
    <dgm:pt modelId="{1848B694-E8A6-42FA-AC17-AB8092C0C0D8}" type="parTrans" cxnId="{01DA5673-26DF-473E-8FDD-9586039A2780}">
      <dgm:prSet/>
      <dgm:spPr/>
      <dgm:t>
        <a:bodyPr/>
        <a:lstStyle/>
        <a:p>
          <a:endParaRPr lang="en-US"/>
        </a:p>
      </dgm:t>
    </dgm:pt>
    <dgm:pt modelId="{446A0014-F7FC-48A0-B70B-BBDB1F85BF5E}" type="sibTrans" cxnId="{01DA5673-26DF-473E-8FDD-9586039A2780}">
      <dgm:prSet/>
      <dgm:spPr/>
      <dgm:t>
        <a:bodyPr/>
        <a:lstStyle/>
        <a:p>
          <a:endParaRPr lang="en-US"/>
        </a:p>
      </dgm:t>
    </dgm:pt>
    <dgm:pt modelId="{3F13707B-014D-42EC-9C7D-61A1C12FF3E7}">
      <dgm:prSet custT="1"/>
      <dgm:spPr/>
      <dgm:t>
        <a:bodyPr/>
        <a:lstStyle/>
        <a:p>
          <a:r>
            <a:rPr lang="en-US" sz="1000" dirty="0"/>
            <a:t>96 team members</a:t>
          </a:r>
        </a:p>
      </dgm:t>
    </dgm:pt>
    <dgm:pt modelId="{5FACD904-1CFF-4EE1-ABDA-9C078515A945}" type="parTrans" cxnId="{1499BAE1-11AA-44FD-814E-E8DCA1BF3A60}">
      <dgm:prSet/>
      <dgm:spPr/>
      <dgm:t>
        <a:bodyPr/>
        <a:lstStyle/>
        <a:p>
          <a:endParaRPr lang="en-US"/>
        </a:p>
      </dgm:t>
    </dgm:pt>
    <dgm:pt modelId="{8669CE85-35B1-438C-BA88-612DD8D49234}" type="sibTrans" cxnId="{1499BAE1-11AA-44FD-814E-E8DCA1BF3A60}">
      <dgm:prSet/>
      <dgm:spPr/>
      <dgm:t>
        <a:bodyPr/>
        <a:lstStyle/>
        <a:p>
          <a:endParaRPr lang="en-US"/>
        </a:p>
      </dgm:t>
    </dgm:pt>
    <dgm:pt modelId="{3C38A9D7-71CC-46CF-B58A-F11970DCBD62}">
      <dgm:prSet custT="1"/>
      <dgm:spPr/>
      <dgm:t>
        <a:bodyPr/>
        <a:lstStyle/>
        <a:p>
          <a:r>
            <a:rPr lang="en-US" sz="1000" dirty="0"/>
            <a:t>14 team members</a:t>
          </a:r>
        </a:p>
      </dgm:t>
    </dgm:pt>
    <dgm:pt modelId="{58D1BC68-1244-40DD-8F64-CFB2BAF9C6FF}" type="parTrans" cxnId="{9B13585A-5F7F-47BF-B405-9C500AF14644}">
      <dgm:prSet/>
      <dgm:spPr/>
      <dgm:t>
        <a:bodyPr/>
        <a:lstStyle/>
        <a:p>
          <a:endParaRPr lang="en-US"/>
        </a:p>
      </dgm:t>
    </dgm:pt>
    <dgm:pt modelId="{E1495BB0-8AF0-4F89-8C06-70A6FE7673D1}" type="sibTrans" cxnId="{9B13585A-5F7F-47BF-B405-9C500AF14644}">
      <dgm:prSet/>
      <dgm:spPr/>
      <dgm:t>
        <a:bodyPr/>
        <a:lstStyle/>
        <a:p>
          <a:endParaRPr lang="en-US"/>
        </a:p>
      </dgm:t>
    </dgm:pt>
    <dgm:pt modelId="{FA5C2DB7-BC0D-4AFE-AC75-69023CA8FB3B}">
      <dgm:prSet phldrT="[Text]" custT="1"/>
      <dgm:spPr/>
      <dgm:t>
        <a:bodyPr/>
        <a:lstStyle/>
        <a:p>
          <a:r>
            <a:rPr lang="en-US" sz="1050" dirty="0"/>
            <a:t>Emily </a:t>
          </a:r>
          <a:r>
            <a:rPr lang="en-US" sz="1050" dirty="0" err="1"/>
            <a:t>Ruf</a:t>
          </a:r>
          <a:r>
            <a:rPr lang="en-US" sz="1050" dirty="0"/>
            <a:t> </a:t>
          </a:r>
        </a:p>
        <a:p>
          <a:r>
            <a:rPr lang="en-US" sz="1050" dirty="0"/>
            <a:t>(Event Mgr)</a:t>
          </a:r>
        </a:p>
      </dgm:t>
    </dgm:pt>
    <dgm:pt modelId="{8D8256E3-E16B-4669-920E-5AA1EE328D49}" type="parTrans" cxnId="{0E4C6929-C2B3-4B78-8526-0705A1C8B394}">
      <dgm:prSet/>
      <dgm:spPr/>
      <dgm:t>
        <a:bodyPr/>
        <a:lstStyle/>
        <a:p>
          <a:endParaRPr lang="en-US"/>
        </a:p>
      </dgm:t>
    </dgm:pt>
    <dgm:pt modelId="{3449D742-6934-4FB0-AED3-BB09A1D02164}" type="sibTrans" cxnId="{0E4C6929-C2B3-4B78-8526-0705A1C8B394}">
      <dgm:prSet/>
      <dgm:spPr/>
      <dgm:t>
        <a:bodyPr/>
        <a:lstStyle/>
        <a:p>
          <a:endParaRPr lang="en-US"/>
        </a:p>
      </dgm:t>
    </dgm:pt>
    <dgm:pt modelId="{0A0AC26B-49BC-4A1A-91E3-3D8E255BEF4A}">
      <dgm:prSet phldrT="[Text]" custT="1"/>
      <dgm:spPr/>
      <dgm:t>
        <a:bodyPr/>
        <a:lstStyle/>
        <a:p>
          <a:r>
            <a:rPr lang="en-US" sz="1050" dirty="0"/>
            <a:t>Ryan </a:t>
          </a:r>
          <a:r>
            <a:rPr lang="en-US" sz="1050" dirty="0" err="1"/>
            <a:t>Aslett</a:t>
          </a:r>
          <a:r>
            <a:rPr lang="en-US" sz="1050" dirty="0"/>
            <a:t> </a:t>
          </a:r>
        </a:p>
        <a:p>
          <a:r>
            <a:rPr lang="en-US" sz="1050" dirty="0"/>
            <a:t>(Systems Eng)</a:t>
          </a:r>
        </a:p>
      </dgm:t>
    </dgm:pt>
    <dgm:pt modelId="{88623CDD-1C33-4C87-85A2-87FF12A8C2B0}" type="parTrans" cxnId="{ADFA18AF-1552-4047-99AE-B8E3B31B2B6E}">
      <dgm:prSet/>
      <dgm:spPr/>
      <dgm:t>
        <a:bodyPr/>
        <a:lstStyle/>
        <a:p>
          <a:endParaRPr lang="en-US"/>
        </a:p>
      </dgm:t>
    </dgm:pt>
    <dgm:pt modelId="{54C6370A-CC25-43F4-8119-515292AEA05C}" type="sibTrans" cxnId="{ADFA18AF-1552-4047-99AE-B8E3B31B2B6E}">
      <dgm:prSet/>
      <dgm:spPr/>
      <dgm:t>
        <a:bodyPr/>
        <a:lstStyle/>
        <a:p>
          <a:endParaRPr lang="en-US"/>
        </a:p>
      </dgm:t>
    </dgm:pt>
    <dgm:pt modelId="{9502CCF9-0EBC-441A-8653-2A01CB728A6E}">
      <dgm:prSet phldrT="[Text]" custT="1"/>
      <dgm:spPr/>
      <dgm:t>
        <a:bodyPr/>
        <a:lstStyle/>
        <a:p>
          <a:r>
            <a:rPr lang="en-US" sz="1050" dirty="0"/>
            <a:t>Eric Ball </a:t>
          </a:r>
        </a:p>
        <a:p>
          <a:r>
            <a:rPr lang="en-US" sz="1050" dirty="0"/>
            <a:t>(Release Eng)</a:t>
          </a:r>
        </a:p>
      </dgm:t>
    </dgm:pt>
    <dgm:pt modelId="{588921D8-E134-4C3C-8C25-BC3E468CF4DF}" type="parTrans" cxnId="{0800E7EE-0B34-4B74-8A1A-7F7F51E37AF4}">
      <dgm:prSet/>
      <dgm:spPr/>
      <dgm:t>
        <a:bodyPr/>
        <a:lstStyle/>
        <a:p>
          <a:endParaRPr lang="en-US"/>
        </a:p>
      </dgm:t>
    </dgm:pt>
    <dgm:pt modelId="{A82593B0-FC27-4E33-A7D8-16ED09264B0B}" type="sibTrans" cxnId="{0800E7EE-0B34-4B74-8A1A-7F7F51E37AF4}">
      <dgm:prSet/>
      <dgm:spPr/>
      <dgm:t>
        <a:bodyPr/>
        <a:lstStyle/>
        <a:p>
          <a:endParaRPr lang="en-US"/>
        </a:p>
      </dgm:t>
    </dgm:pt>
    <dgm:pt modelId="{6F18C475-55EF-4943-B757-4B2DE4946F41}">
      <dgm:prSet phldrT="[Text]" custT="1"/>
      <dgm:spPr/>
      <dgm:t>
        <a:bodyPr/>
        <a:lstStyle/>
        <a:p>
          <a:r>
            <a:rPr lang="en-US" sz="1050" dirty="0"/>
            <a:t>Vincent Caldeira (Red Hat)</a:t>
          </a:r>
        </a:p>
      </dgm:t>
    </dgm:pt>
    <dgm:pt modelId="{46C208A6-72BE-437E-A3DF-6588BAA3239F}" type="parTrans" cxnId="{1656DD77-C770-4165-9E34-99B83A43EA7A}">
      <dgm:prSet/>
      <dgm:spPr/>
      <dgm:t>
        <a:bodyPr/>
        <a:lstStyle/>
        <a:p>
          <a:endParaRPr lang="en-US"/>
        </a:p>
      </dgm:t>
    </dgm:pt>
    <dgm:pt modelId="{18DB660A-254C-4B44-83E0-1EBDE13ACEC5}" type="sibTrans" cxnId="{1656DD77-C770-4165-9E34-99B83A43EA7A}">
      <dgm:prSet/>
      <dgm:spPr/>
      <dgm:t>
        <a:bodyPr/>
        <a:lstStyle/>
        <a:p>
          <a:endParaRPr lang="en-US"/>
        </a:p>
      </dgm:t>
    </dgm:pt>
    <dgm:pt modelId="{040548A3-DDB4-4FFC-A5A9-85DF8E83998B}">
      <dgm:prSet phldrT="[Text]" custT="1"/>
      <dgm:spPr/>
      <dgm:t>
        <a:bodyPr/>
        <a:lstStyle/>
        <a:p>
          <a:r>
            <a:rPr lang="en-US" sz="1050" dirty="0"/>
            <a:t>Brendan Reilly (Head of Corp Dev &amp; AI)</a:t>
          </a:r>
        </a:p>
      </dgm:t>
    </dgm:pt>
    <dgm:pt modelId="{392F87A9-A633-4847-A23B-E5D8F74AC618}" type="parTrans" cxnId="{F244BE53-5DC1-4357-8B73-24009FEF0F1A}">
      <dgm:prSet/>
      <dgm:spPr/>
      <dgm:t>
        <a:bodyPr/>
        <a:lstStyle/>
        <a:p>
          <a:endParaRPr lang="en-US"/>
        </a:p>
      </dgm:t>
    </dgm:pt>
    <dgm:pt modelId="{D1B326C1-85D8-4943-AFA1-13CC7945DE0E}" type="sibTrans" cxnId="{F244BE53-5DC1-4357-8B73-24009FEF0F1A}">
      <dgm:prSet/>
      <dgm:spPr/>
      <dgm:t>
        <a:bodyPr/>
        <a:lstStyle/>
        <a:p>
          <a:endParaRPr lang="en-US"/>
        </a:p>
      </dgm:t>
    </dgm:pt>
    <dgm:pt modelId="{29A51346-173A-451F-8AD3-45174A165AA9}">
      <dgm:prSet phldrT="[Text]" custT="1"/>
      <dgm:spPr/>
      <dgm:t>
        <a:bodyPr/>
        <a:lstStyle/>
        <a:p>
          <a:r>
            <a:rPr lang="en-US" sz="1050" dirty="0"/>
            <a:t>Matt </a:t>
          </a:r>
          <a:r>
            <a:rPr lang="en-US" sz="1050" dirty="0" err="1"/>
            <a:t>Sandoe</a:t>
          </a:r>
          <a:r>
            <a:rPr lang="en-US" sz="1050" dirty="0"/>
            <a:t> </a:t>
          </a:r>
        </a:p>
        <a:p>
          <a:r>
            <a:rPr lang="en-US" sz="1050" dirty="0"/>
            <a:t>(Chief of Staff)</a:t>
          </a:r>
        </a:p>
      </dgm:t>
    </dgm:pt>
    <dgm:pt modelId="{4CD44C0C-A7F1-4F7A-ABD7-189AE613B33C}" type="parTrans" cxnId="{025AA49A-F907-4670-AA72-C63EA4528C52}">
      <dgm:prSet/>
      <dgm:spPr/>
      <dgm:t>
        <a:bodyPr/>
        <a:lstStyle/>
        <a:p>
          <a:endParaRPr lang="en-US"/>
        </a:p>
      </dgm:t>
    </dgm:pt>
    <dgm:pt modelId="{82FBC670-4B6D-4D68-9EBC-DEF82EDFB94D}" type="sibTrans" cxnId="{025AA49A-F907-4670-AA72-C63EA4528C52}">
      <dgm:prSet/>
      <dgm:spPr/>
      <dgm:t>
        <a:bodyPr/>
        <a:lstStyle/>
        <a:p>
          <a:endParaRPr lang="en-US"/>
        </a:p>
      </dgm:t>
    </dgm:pt>
    <dgm:pt modelId="{DEF9A6C5-4DA8-4EF6-9E89-3C41B64B4587}">
      <dgm:prSet phldrT="[Text]" custT="1"/>
      <dgm:spPr/>
      <dgm:t>
        <a:bodyPr/>
        <a:lstStyle/>
        <a:p>
          <a:r>
            <a:rPr lang="en-US" sz="1050" dirty="0"/>
            <a:t>Alain Chardon (</a:t>
          </a:r>
          <a:r>
            <a:rPr lang="en-US" sz="1050" dirty="0" err="1"/>
            <a:t>CapGemini</a:t>
          </a:r>
          <a:r>
            <a:rPr lang="en-US" sz="1050" dirty="0"/>
            <a:t>)</a:t>
          </a:r>
        </a:p>
      </dgm:t>
    </dgm:pt>
    <dgm:pt modelId="{07C5B2F9-939D-4A6C-A057-171C8F53B2B7}" type="parTrans" cxnId="{B2E2CABA-E72D-4D77-AA82-39473C55CD3A}">
      <dgm:prSet/>
      <dgm:spPr/>
      <dgm:t>
        <a:bodyPr/>
        <a:lstStyle/>
        <a:p>
          <a:endParaRPr lang="en-US"/>
        </a:p>
      </dgm:t>
    </dgm:pt>
    <dgm:pt modelId="{4EF71CEA-0A63-4506-A8AC-00767CBD22AE}" type="sibTrans" cxnId="{B2E2CABA-E72D-4D77-AA82-39473C55CD3A}">
      <dgm:prSet/>
      <dgm:spPr/>
      <dgm:t>
        <a:bodyPr/>
        <a:lstStyle/>
        <a:p>
          <a:endParaRPr lang="en-US"/>
        </a:p>
      </dgm:t>
    </dgm:pt>
    <dgm:pt modelId="{CCAF1A5E-1372-40EF-8988-61DBF811F678}">
      <dgm:prSet phldrT="[Text]" custT="1"/>
      <dgm:spPr/>
      <dgm:t>
        <a:bodyPr/>
        <a:lstStyle/>
        <a:p>
          <a:r>
            <a:rPr lang="en-US" sz="1050" dirty="0"/>
            <a:t>Alain Chardon (Capgemini)</a:t>
          </a:r>
        </a:p>
      </dgm:t>
    </dgm:pt>
    <dgm:pt modelId="{A567039D-CB66-4BDD-8C40-C35054E66318}" type="parTrans" cxnId="{BFEEA489-55FA-4012-AA23-5C8F97F19EBD}">
      <dgm:prSet/>
      <dgm:spPr/>
      <dgm:t>
        <a:bodyPr/>
        <a:lstStyle/>
        <a:p>
          <a:endParaRPr lang="en-US"/>
        </a:p>
      </dgm:t>
    </dgm:pt>
    <dgm:pt modelId="{504BB03F-7357-4AA3-B1B3-5162F80EBB61}" type="sibTrans" cxnId="{BFEEA489-55FA-4012-AA23-5C8F97F19EBD}">
      <dgm:prSet/>
      <dgm:spPr/>
      <dgm:t>
        <a:bodyPr/>
        <a:lstStyle/>
        <a:p>
          <a:endParaRPr lang="en-US"/>
        </a:p>
      </dgm:t>
    </dgm:pt>
    <dgm:pt modelId="{3F590C88-EF83-43B4-8DCD-7037E400F9DC}" type="pres">
      <dgm:prSet presAssocID="{2610B45D-B571-463D-85A5-BE31DA99FE3A}" presName="diagram" presStyleCnt="0">
        <dgm:presLayoutVars>
          <dgm:chPref val="1"/>
          <dgm:dir/>
          <dgm:animOne val="branch"/>
          <dgm:animLvl val="lvl"/>
          <dgm:resizeHandles/>
        </dgm:presLayoutVars>
      </dgm:prSet>
      <dgm:spPr/>
    </dgm:pt>
    <dgm:pt modelId="{8FDDD763-A520-449E-8B93-036428DA8B95}" type="pres">
      <dgm:prSet presAssocID="{59A6A67C-E400-41F4-86E1-43A03B91624F}" presName="root" presStyleCnt="0"/>
      <dgm:spPr/>
    </dgm:pt>
    <dgm:pt modelId="{EC067D7C-C5EC-4C98-828F-157972519F2D}" type="pres">
      <dgm:prSet presAssocID="{59A6A67C-E400-41F4-86E1-43A03B91624F}" presName="rootComposite" presStyleCnt="0"/>
      <dgm:spPr/>
    </dgm:pt>
    <dgm:pt modelId="{DC29BFF0-E0DD-4745-9B4E-44E0AA5C450E}" type="pres">
      <dgm:prSet presAssocID="{59A6A67C-E400-41F4-86E1-43A03B91624F}" presName="rootText" presStyleLbl="node1" presStyleIdx="0" presStyleCnt="4"/>
      <dgm:spPr/>
    </dgm:pt>
    <dgm:pt modelId="{AF1B6596-458C-4549-8B29-86B2E223B7FD}" type="pres">
      <dgm:prSet presAssocID="{59A6A67C-E400-41F4-86E1-43A03B91624F}" presName="rootConnector" presStyleLbl="node1" presStyleIdx="0" presStyleCnt="4"/>
      <dgm:spPr/>
    </dgm:pt>
    <dgm:pt modelId="{C92D1CE1-016E-4AE0-815D-B4B2337BF6DB}" type="pres">
      <dgm:prSet presAssocID="{59A6A67C-E400-41F4-86E1-43A03B91624F}" presName="childShape" presStyleCnt="0"/>
      <dgm:spPr/>
    </dgm:pt>
    <dgm:pt modelId="{A4DBCB4C-6087-48FA-8839-859A6D0FB614}" type="pres">
      <dgm:prSet presAssocID="{D125024F-AACB-4EFE-9658-7A578D986722}" presName="Name13" presStyleLbl="parChTrans1D2" presStyleIdx="0" presStyleCnt="30"/>
      <dgm:spPr/>
    </dgm:pt>
    <dgm:pt modelId="{7B586E70-210F-4569-968A-191B1133805F}" type="pres">
      <dgm:prSet presAssocID="{DAF1F7C3-350C-4DA6-8D9A-FB14679FE8EA}" presName="childText" presStyleLbl="bgAcc1" presStyleIdx="0" presStyleCnt="30" custScaleX="139061">
        <dgm:presLayoutVars>
          <dgm:bulletEnabled val="1"/>
        </dgm:presLayoutVars>
      </dgm:prSet>
      <dgm:spPr/>
    </dgm:pt>
    <dgm:pt modelId="{E73036FB-8EBC-4968-AAB8-33E9C4DF6911}" type="pres">
      <dgm:prSet presAssocID="{C54CE1B0-1B4F-4F2B-BD52-3848B9B6F08E}" presName="Name13" presStyleLbl="parChTrans1D2" presStyleIdx="1" presStyleCnt="30"/>
      <dgm:spPr/>
    </dgm:pt>
    <dgm:pt modelId="{4183EDB3-86FD-4D75-AC6A-6DEFA7D4569F}" type="pres">
      <dgm:prSet presAssocID="{71C6C652-993C-419A-BAF6-5CECF656BB48}" presName="childText" presStyleLbl="bgAcc1" presStyleIdx="1" presStyleCnt="30" custScaleX="139539">
        <dgm:presLayoutVars>
          <dgm:bulletEnabled val="1"/>
        </dgm:presLayoutVars>
      </dgm:prSet>
      <dgm:spPr/>
    </dgm:pt>
    <dgm:pt modelId="{DC0CBE27-3345-4150-8123-C6D1193D769D}" type="pres">
      <dgm:prSet presAssocID="{A59B634E-6B4B-4DA8-88C1-FECCA347BFFC}" presName="Name13" presStyleLbl="parChTrans1D2" presStyleIdx="2" presStyleCnt="30"/>
      <dgm:spPr/>
    </dgm:pt>
    <dgm:pt modelId="{EA71428E-9133-4AB9-AF6E-2553E3A3C50E}" type="pres">
      <dgm:prSet presAssocID="{8AADC705-A3E9-43C6-B551-7B9F781CB8DB}" presName="childText" presStyleLbl="bgAcc1" presStyleIdx="2" presStyleCnt="30" custScaleX="139539">
        <dgm:presLayoutVars>
          <dgm:bulletEnabled val="1"/>
        </dgm:presLayoutVars>
      </dgm:prSet>
      <dgm:spPr/>
    </dgm:pt>
    <dgm:pt modelId="{8F022328-BBEE-4F17-A00E-9EB7DD96774C}" type="pres">
      <dgm:prSet presAssocID="{3C1FDAC2-0D33-4306-B750-758ACAFA74F3}" presName="Name13" presStyleLbl="parChTrans1D2" presStyleIdx="3" presStyleCnt="30"/>
      <dgm:spPr/>
    </dgm:pt>
    <dgm:pt modelId="{625E452D-9B5F-42B4-A1FA-41DE653CECD7}" type="pres">
      <dgm:prSet presAssocID="{73DC58C1-5604-47A5-97FB-F771680127A9}" presName="childText" presStyleLbl="bgAcc1" presStyleIdx="3" presStyleCnt="30" custScaleX="143115">
        <dgm:presLayoutVars>
          <dgm:bulletEnabled val="1"/>
        </dgm:presLayoutVars>
      </dgm:prSet>
      <dgm:spPr/>
    </dgm:pt>
    <dgm:pt modelId="{999AD612-CE31-4515-A298-BD34AB7EA9DA}" type="pres">
      <dgm:prSet presAssocID="{E18DE5A8-60AD-4926-A3E3-4F58DBB246F4}" presName="Name13" presStyleLbl="parChTrans1D2" presStyleIdx="4" presStyleCnt="30"/>
      <dgm:spPr/>
    </dgm:pt>
    <dgm:pt modelId="{83B4F51D-4ABE-49FE-B799-D283EE0F6EC1}" type="pres">
      <dgm:prSet presAssocID="{7325E67F-A358-4C7D-B923-6D8450F28269}" presName="childText" presStyleLbl="bgAcc1" presStyleIdx="4" presStyleCnt="30" custScaleX="139539">
        <dgm:presLayoutVars>
          <dgm:bulletEnabled val="1"/>
        </dgm:presLayoutVars>
      </dgm:prSet>
      <dgm:spPr/>
    </dgm:pt>
    <dgm:pt modelId="{F6045A6F-7920-4944-85D6-E105D5F30B75}" type="pres">
      <dgm:prSet presAssocID="{46C208A6-72BE-437E-A3DF-6588BAA3239F}" presName="Name13" presStyleLbl="parChTrans1D2" presStyleIdx="5" presStyleCnt="30"/>
      <dgm:spPr/>
    </dgm:pt>
    <dgm:pt modelId="{2E892806-8397-46D4-8175-796BD43E9B8E}" type="pres">
      <dgm:prSet presAssocID="{6F18C475-55EF-4943-B757-4B2DE4946F41}" presName="childText" presStyleLbl="bgAcc1" presStyleIdx="5" presStyleCnt="30" custScaleX="145481">
        <dgm:presLayoutVars>
          <dgm:bulletEnabled val="1"/>
        </dgm:presLayoutVars>
      </dgm:prSet>
      <dgm:spPr/>
    </dgm:pt>
    <dgm:pt modelId="{C26D11D7-59B9-4345-ADA9-229E19984DE6}" type="pres">
      <dgm:prSet presAssocID="{A567039D-CB66-4BDD-8C40-C35054E66318}" presName="Name13" presStyleLbl="parChTrans1D2" presStyleIdx="6" presStyleCnt="30"/>
      <dgm:spPr/>
    </dgm:pt>
    <dgm:pt modelId="{A7AD1577-8914-488C-A4F4-FF4D6B23A940}" type="pres">
      <dgm:prSet presAssocID="{CCAF1A5E-1372-40EF-8988-61DBF811F678}" presName="childText" presStyleLbl="bgAcc1" presStyleIdx="6" presStyleCnt="30" custScaleX="140768">
        <dgm:presLayoutVars>
          <dgm:bulletEnabled val="1"/>
        </dgm:presLayoutVars>
      </dgm:prSet>
      <dgm:spPr/>
    </dgm:pt>
    <dgm:pt modelId="{25787EDC-405F-479B-9313-6AA351C5FEBF}" type="pres">
      <dgm:prSet presAssocID="{9721BED2-6B4B-4CB7-9E8B-4A5313C35629}" presName="Name13" presStyleLbl="parChTrans1D2" presStyleIdx="7" presStyleCnt="30"/>
      <dgm:spPr/>
    </dgm:pt>
    <dgm:pt modelId="{8FCB4C2B-30DB-40EE-B16C-C05943F4E408}" type="pres">
      <dgm:prSet presAssocID="{096CB714-9E2E-415B-84E3-77D9D6E9E06B}" presName="childText" presStyleLbl="bgAcc1" presStyleIdx="7" presStyleCnt="30" custScaleX="140497">
        <dgm:presLayoutVars>
          <dgm:bulletEnabled val="1"/>
        </dgm:presLayoutVars>
      </dgm:prSet>
      <dgm:spPr/>
    </dgm:pt>
    <dgm:pt modelId="{4C26F8F5-F6C8-4788-A104-D9BEBA535C48}" type="pres">
      <dgm:prSet presAssocID="{CAC09CA1-C9E5-4F4E-B19C-1A56282C1167}" presName="root" presStyleCnt="0"/>
      <dgm:spPr/>
    </dgm:pt>
    <dgm:pt modelId="{59196409-DF88-4B87-9C16-6810DC25BA99}" type="pres">
      <dgm:prSet presAssocID="{CAC09CA1-C9E5-4F4E-B19C-1A56282C1167}" presName="rootComposite" presStyleCnt="0"/>
      <dgm:spPr/>
    </dgm:pt>
    <dgm:pt modelId="{3AD0C0EE-7497-45E3-A4C9-BE135BE259B1}" type="pres">
      <dgm:prSet presAssocID="{CAC09CA1-C9E5-4F4E-B19C-1A56282C1167}" presName="rootText" presStyleLbl="node1" presStyleIdx="1" presStyleCnt="4"/>
      <dgm:spPr/>
    </dgm:pt>
    <dgm:pt modelId="{F7DB7722-1B61-4234-A249-D697D170225F}" type="pres">
      <dgm:prSet presAssocID="{CAC09CA1-C9E5-4F4E-B19C-1A56282C1167}" presName="rootConnector" presStyleLbl="node1" presStyleIdx="1" presStyleCnt="4"/>
      <dgm:spPr/>
    </dgm:pt>
    <dgm:pt modelId="{1E876E7F-2C3E-4D83-B06B-3F40E29B8E7C}" type="pres">
      <dgm:prSet presAssocID="{CAC09CA1-C9E5-4F4E-B19C-1A56282C1167}" presName="childShape" presStyleCnt="0"/>
      <dgm:spPr/>
    </dgm:pt>
    <dgm:pt modelId="{EA12A927-AA67-4A96-AD41-C6B07A6DB8BE}" type="pres">
      <dgm:prSet presAssocID="{13C0DCA1-E2CA-49BE-891B-EF13A5947F35}" presName="Name13" presStyleLbl="parChTrans1D2" presStyleIdx="8" presStyleCnt="30"/>
      <dgm:spPr/>
    </dgm:pt>
    <dgm:pt modelId="{4BF8B2C0-7765-428F-80BA-420C19675EF3}" type="pres">
      <dgm:prSet presAssocID="{20396586-D81E-43C5-A954-9C339854B000}" presName="childText" presStyleLbl="bgAcc1" presStyleIdx="8" presStyleCnt="30" custScaleX="146290">
        <dgm:presLayoutVars>
          <dgm:bulletEnabled val="1"/>
        </dgm:presLayoutVars>
      </dgm:prSet>
      <dgm:spPr/>
    </dgm:pt>
    <dgm:pt modelId="{723A2166-BACB-4C4C-A5A5-7020A5B62D5C}" type="pres">
      <dgm:prSet presAssocID="{23D5695D-32FE-495F-AEF5-46631E3629CC}" presName="Name13" presStyleLbl="parChTrans1D2" presStyleIdx="9" presStyleCnt="30"/>
      <dgm:spPr/>
    </dgm:pt>
    <dgm:pt modelId="{6F0C14AD-7BC4-491B-8CD7-DDEFFCDF47A9}" type="pres">
      <dgm:prSet presAssocID="{972BE81C-BEC8-4ECE-88DD-16283F87F04E}" presName="childText" presStyleLbl="bgAcc1" presStyleIdx="9" presStyleCnt="30" custScaleX="149640">
        <dgm:presLayoutVars>
          <dgm:bulletEnabled val="1"/>
        </dgm:presLayoutVars>
      </dgm:prSet>
      <dgm:spPr/>
    </dgm:pt>
    <dgm:pt modelId="{3716ABA1-EDB7-4D6F-AB7F-1012BBB5FAD9}" type="pres">
      <dgm:prSet presAssocID="{F0AC42BC-E47D-4A0E-BDFE-4372FE540EC5}" presName="Name13" presStyleLbl="parChTrans1D2" presStyleIdx="10" presStyleCnt="30"/>
      <dgm:spPr/>
    </dgm:pt>
    <dgm:pt modelId="{1D6E93CF-D316-488B-A96E-52A362B8FDC1}" type="pres">
      <dgm:prSet presAssocID="{6179A657-EC46-4CA6-9D8D-55AFDF950846}" presName="childText" presStyleLbl="bgAcc1" presStyleIdx="10" presStyleCnt="30" custScaleX="149051">
        <dgm:presLayoutVars>
          <dgm:bulletEnabled val="1"/>
        </dgm:presLayoutVars>
      </dgm:prSet>
      <dgm:spPr/>
    </dgm:pt>
    <dgm:pt modelId="{61F64D46-39FC-4D27-B423-F6D9419B9545}" type="pres">
      <dgm:prSet presAssocID="{FE18E14D-66CE-424B-AE51-D573341FF6B7}" presName="Name13" presStyleLbl="parChTrans1D2" presStyleIdx="11" presStyleCnt="30"/>
      <dgm:spPr/>
    </dgm:pt>
    <dgm:pt modelId="{4934FDB3-2A73-426D-9E73-6923A6FCC0D1}" type="pres">
      <dgm:prSet presAssocID="{17215E3D-6303-4883-BEF6-90DE0C552D3D}" presName="childText" presStyleLbl="bgAcc1" presStyleIdx="11" presStyleCnt="30" custScaleX="148478">
        <dgm:presLayoutVars>
          <dgm:bulletEnabled val="1"/>
        </dgm:presLayoutVars>
      </dgm:prSet>
      <dgm:spPr/>
    </dgm:pt>
    <dgm:pt modelId="{44936774-433D-4BF4-B925-53E6861B609D}" type="pres">
      <dgm:prSet presAssocID="{07C5B2F9-939D-4A6C-A057-171C8F53B2B7}" presName="Name13" presStyleLbl="parChTrans1D2" presStyleIdx="12" presStyleCnt="30"/>
      <dgm:spPr/>
    </dgm:pt>
    <dgm:pt modelId="{D132ED91-19C3-4F4C-AB21-ABA5F81BB074}" type="pres">
      <dgm:prSet presAssocID="{DEF9A6C5-4DA8-4EF6-9E89-3C41B64B4587}" presName="childText" presStyleLbl="bgAcc1" presStyleIdx="12" presStyleCnt="30" custScaleX="151805">
        <dgm:presLayoutVars>
          <dgm:bulletEnabled val="1"/>
        </dgm:presLayoutVars>
      </dgm:prSet>
      <dgm:spPr/>
    </dgm:pt>
    <dgm:pt modelId="{BF730175-0F3B-4E32-B1CF-016189D49201}" type="pres">
      <dgm:prSet presAssocID="{77FA02CD-8C9D-4718-95D6-3FA1013BAD6C}" presName="root" presStyleCnt="0"/>
      <dgm:spPr/>
    </dgm:pt>
    <dgm:pt modelId="{F393F4F2-B5B9-4C8D-9A92-FCE6E5084100}" type="pres">
      <dgm:prSet presAssocID="{77FA02CD-8C9D-4718-95D6-3FA1013BAD6C}" presName="rootComposite" presStyleCnt="0"/>
      <dgm:spPr/>
    </dgm:pt>
    <dgm:pt modelId="{6A435133-FB37-4EBA-9FD5-79E312508A10}" type="pres">
      <dgm:prSet presAssocID="{77FA02CD-8C9D-4718-95D6-3FA1013BAD6C}" presName="rootText" presStyleLbl="node1" presStyleIdx="2" presStyleCnt="4"/>
      <dgm:spPr/>
    </dgm:pt>
    <dgm:pt modelId="{8ECEA50E-D34B-4C6F-B1BC-2EAE48B81FC4}" type="pres">
      <dgm:prSet presAssocID="{77FA02CD-8C9D-4718-95D6-3FA1013BAD6C}" presName="rootConnector" presStyleLbl="node1" presStyleIdx="2" presStyleCnt="4"/>
      <dgm:spPr/>
    </dgm:pt>
    <dgm:pt modelId="{5687E0A6-305E-43D9-87CF-EEBBDFDEABC1}" type="pres">
      <dgm:prSet presAssocID="{77FA02CD-8C9D-4718-95D6-3FA1013BAD6C}" presName="childShape" presStyleCnt="0"/>
      <dgm:spPr/>
    </dgm:pt>
    <dgm:pt modelId="{06D8C4D5-4F8E-4430-BB56-1674819B7A4E}" type="pres">
      <dgm:prSet presAssocID="{01B692C0-9BB6-4320-B1AE-1FE4E22B9582}" presName="Name13" presStyleLbl="parChTrans1D2" presStyleIdx="13" presStyleCnt="30"/>
      <dgm:spPr/>
    </dgm:pt>
    <dgm:pt modelId="{13DCB0BF-8BE5-4069-874E-6D6F96E4F2C4}" type="pres">
      <dgm:prSet presAssocID="{A17E8DD4-702D-4755-A904-4D7E95CE2D48}" presName="childText" presStyleLbl="bgAcc1" presStyleIdx="13" presStyleCnt="30" custScaleX="146148">
        <dgm:presLayoutVars>
          <dgm:bulletEnabled val="1"/>
        </dgm:presLayoutVars>
      </dgm:prSet>
      <dgm:spPr/>
    </dgm:pt>
    <dgm:pt modelId="{2A243444-4A75-4D81-B324-541EEC665F9E}" type="pres">
      <dgm:prSet presAssocID="{45C9E476-85F6-4543-A0A8-6E870570110C}" presName="Name13" presStyleLbl="parChTrans1D2" presStyleIdx="14" presStyleCnt="30"/>
      <dgm:spPr/>
    </dgm:pt>
    <dgm:pt modelId="{6F91E06F-62A4-43EA-AEBE-D98E6EFA3D1F}" type="pres">
      <dgm:prSet presAssocID="{A1F39311-2305-4340-9A78-7C97C84120FE}" presName="childText" presStyleLbl="bgAcc1" presStyleIdx="14" presStyleCnt="30" custScaleX="146359">
        <dgm:presLayoutVars>
          <dgm:bulletEnabled val="1"/>
        </dgm:presLayoutVars>
      </dgm:prSet>
      <dgm:spPr/>
    </dgm:pt>
    <dgm:pt modelId="{C1486354-4225-4429-91F6-1D10B5C698BC}" type="pres">
      <dgm:prSet presAssocID="{392F87A9-A633-4847-A23B-E5D8F74AC618}" presName="Name13" presStyleLbl="parChTrans1D2" presStyleIdx="15" presStyleCnt="30"/>
      <dgm:spPr/>
    </dgm:pt>
    <dgm:pt modelId="{255992C6-D479-40C9-8E15-426C478F1228}" type="pres">
      <dgm:prSet presAssocID="{040548A3-DDB4-4FFC-A5A9-85DF8E83998B}" presName="childText" presStyleLbl="bgAcc1" presStyleIdx="15" presStyleCnt="30" custScaleX="144983">
        <dgm:presLayoutVars>
          <dgm:bulletEnabled val="1"/>
        </dgm:presLayoutVars>
      </dgm:prSet>
      <dgm:spPr/>
    </dgm:pt>
    <dgm:pt modelId="{2DFBF575-41F3-4EB4-B32D-19FEDC2E6ADC}" type="pres">
      <dgm:prSet presAssocID="{43F3B276-F2B9-4634-8E8B-C371F134CA78}" presName="Name13" presStyleLbl="parChTrans1D2" presStyleIdx="16" presStyleCnt="30"/>
      <dgm:spPr/>
    </dgm:pt>
    <dgm:pt modelId="{3FCF9E84-13C2-478E-BB33-8F75DA4B7E22}" type="pres">
      <dgm:prSet presAssocID="{1099C351-962D-4C08-A5A8-42F0E2FB56C6}" presName="childText" presStyleLbl="bgAcc1" presStyleIdx="16" presStyleCnt="30" custScaleX="146428">
        <dgm:presLayoutVars>
          <dgm:bulletEnabled val="1"/>
        </dgm:presLayoutVars>
      </dgm:prSet>
      <dgm:spPr/>
    </dgm:pt>
    <dgm:pt modelId="{CAF67D28-CEB3-4871-B89C-DC9B7C8F4527}" type="pres">
      <dgm:prSet presAssocID="{4CD44C0C-A7F1-4F7A-ABD7-189AE613B33C}" presName="Name13" presStyleLbl="parChTrans1D2" presStyleIdx="17" presStyleCnt="30"/>
      <dgm:spPr/>
    </dgm:pt>
    <dgm:pt modelId="{2515FF1C-B69B-4C61-A432-1811598639FD}" type="pres">
      <dgm:prSet presAssocID="{29A51346-173A-451F-8AD3-45174A165AA9}" presName="childText" presStyleLbl="bgAcc1" presStyleIdx="17" presStyleCnt="30" custScaleX="146908">
        <dgm:presLayoutVars>
          <dgm:bulletEnabled val="1"/>
        </dgm:presLayoutVars>
      </dgm:prSet>
      <dgm:spPr/>
    </dgm:pt>
    <dgm:pt modelId="{BA1A227D-91FF-4A35-8187-26D38BE8D20D}" type="pres">
      <dgm:prSet presAssocID="{FE2B245F-B437-4AF2-9CE0-B29D26F20A57}" presName="Name13" presStyleLbl="parChTrans1D2" presStyleIdx="18" presStyleCnt="30"/>
      <dgm:spPr/>
    </dgm:pt>
    <dgm:pt modelId="{C7319575-F1A4-44EC-BF5D-5B09C40A8BAB}" type="pres">
      <dgm:prSet presAssocID="{01652393-E73A-4FB3-A601-EEF5645387D8}" presName="childText" presStyleLbl="bgAcc1" presStyleIdx="18" presStyleCnt="30" custScaleX="149124">
        <dgm:presLayoutVars>
          <dgm:bulletEnabled val="1"/>
        </dgm:presLayoutVars>
      </dgm:prSet>
      <dgm:spPr/>
    </dgm:pt>
    <dgm:pt modelId="{2A25FC1B-2759-42A4-A808-3FC3269AB2D5}" type="pres">
      <dgm:prSet presAssocID="{8D8256E3-E16B-4669-920E-5AA1EE328D49}" presName="Name13" presStyleLbl="parChTrans1D2" presStyleIdx="19" presStyleCnt="30"/>
      <dgm:spPr/>
    </dgm:pt>
    <dgm:pt modelId="{B7E574FB-84B9-42A6-8D27-41D7F15910DE}" type="pres">
      <dgm:prSet presAssocID="{FA5C2DB7-BC0D-4AFE-AC75-69023CA8FB3B}" presName="childText" presStyleLbl="bgAcc1" presStyleIdx="19" presStyleCnt="30" custScaleX="149839">
        <dgm:presLayoutVars>
          <dgm:bulletEnabled val="1"/>
        </dgm:presLayoutVars>
      </dgm:prSet>
      <dgm:spPr/>
    </dgm:pt>
    <dgm:pt modelId="{408A4A37-BECF-42C4-99A1-23FFB4109AF9}" type="pres">
      <dgm:prSet presAssocID="{88623CDD-1C33-4C87-85A2-87FF12A8C2B0}" presName="Name13" presStyleLbl="parChTrans1D2" presStyleIdx="20" presStyleCnt="30"/>
      <dgm:spPr/>
    </dgm:pt>
    <dgm:pt modelId="{9842F7E4-3C90-4649-94FE-DCAAE91761A4}" type="pres">
      <dgm:prSet presAssocID="{0A0AC26B-49BC-4A1A-91E3-3D8E255BEF4A}" presName="childText" presStyleLbl="bgAcc1" presStyleIdx="20" presStyleCnt="30" custScaleX="152449">
        <dgm:presLayoutVars>
          <dgm:bulletEnabled val="1"/>
        </dgm:presLayoutVars>
      </dgm:prSet>
      <dgm:spPr/>
    </dgm:pt>
    <dgm:pt modelId="{F0250536-1B07-4401-A1D3-AEEB8F2E3A55}" type="pres">
      <dgm:prSet presAssocID="{588921D8-E134-4C3C-8C25-BC3E468CF4DF}" presName="Name13" presStyleLbl="parChTrans1D2" presStyleIdx="21" presStyleCnt="30"/>
      <dgm:spPr/>
    </dgm:pt>
    <dgm:pt modelId="{F2ECC337-D05F-4514-A34C-96D00A8BC079}" type="pres">
      <dgm:prSet presAssocID="{9502CCF9-0EBC-441A-8653-2A01CB728A6E}" presName="childText" presStyleLbl="bgAcc1" presStyleIdx="21" presStyleCnt="30" custScaleX="157218">
        <dgm:presLayoutVars>
          <dgm:bulletEnabled val="1"/>
        </dgm:presLayoutVars>
      </dgm:prSet>
      <dgm:spPr/>
    </dgm:pt>
    <dgm:pt modelId="{B0EE9E2D-315D-45CD-8D01-F24689AE47CA}" type="pres">
      <dgm:prSet presAssocID="{7E86311E-5429-4938-B09D-2B6B2EFA8B5A}" presName="root" presStyleCnt="0"/>
      <dgm:spPr/>
    </dgm:pt>
    <dgm:pt modelId="{2E702C0A-2BD1-448B-BE9C-4207EC1F22EF}" type="pres">
      <dgm:prSet presAssocID="{7E86311E-5429-4938-B09D-2B6B2EFA8B5A}" presName="rootComposite" presStyleCnt="0"/>
      <dgm:spPr/>
    </dgm:pt>
    <dgm:pt modelId="{FD28BFD6-ACD7-48FA-B160-F2B3FBBFCA8A}" type="pres">
      <dgm:prSet presAssocID="{7E86311E-5429-4938-B09D-2B6B2EFA8B5A}" presName="rootText" presStyleLbl="node1" presStyleIdx="3" presStyleCnt="4"/>
      <dgm:spPr/>
    </dgm:pt>
    <dgm:pt modelId="{498A0F80-6921-43CF-AF72-7F06B0825003}" type="pres">
      <dgm:prSet presAssocID="{7E86311E-5429-4938-B09D-2B6B2EFA8B5A}" presName="rootConnector" presStyleLbl="node1" presStyleIdx="3" presStyleCnt="4"/>
      <dgm:spPr/>
    </dgm:pt>
    <dgm:pt modelId="{593D86B6-187A-4AF2-9577-3629D51197A3}" type="pres">
      <dgm:prSet presAssocID="{7E86311E-5429-4938-B09D-2B6B2EFA8B5A}" presName="childShape" presStyleCnt="0"/>
      <dgm:spPr/>
    </dgm:pt>
    <dgm:pt modelId="{A97C9AFE-D555-404C-A039-DB995C658793}" type="pres">
      <dgm:prSet presAssocID="{A90C3B20-B251-4E61-84C9-68A07AD0265C}" presName="Name13" presStyleLbl="parChTrans1D2" presStyleIdx="22" presStyleCnt="30"/>
      <dgm:spPr/>
    </dgm:pt>
    <dgm:pt modelId="{7C138AC9-F168-402E-BBEF-51A76055A6E1}" type="pres">
      <dgm:prSet presAssocID="{701346BA-FADC-4035-BC20-084FEFF307E2}" presName="childText" presStyleLbl="bgAcc1" presStyleIdx="22" presStyleCnt="30" custScaleX="266272">
        <dgm:presLayoutVars>
          <dgm:bulletEnabled val="1"/>
        </dgm:presLayoutVars>
      </dgm:prSet>
      <dgm:spPr/>
    </dgm:pt>
    <dgm:pt modelId="{44B3BFB2-93B9-4C20-8C7F-7329E3EDCA6E}" type="pres">
      <dgm:prSet presAssocID="{9CB6B2FA-C2AE-4281-B7FC-D8538D5CCC95}" presName="Name13" presStyleLbl="parChTrans1D2" presStyleIdx="23" presStyleCnt="30"/>
      <dgm:spPr/>
    </dgm:pt>
    <dgm:pt modelId="{0586AD28-81AF-426D-A01C-9D26EF368E10}" type="pres">
      <dgm:prSet presAssocID="{12501A05-F5C3-4939-B44F-DF3D8AA34391}" presName="childText" presStyleLbl="bgAcc1" presStyleIdx="23" presStyleCnt="30" custScaleX="266273" custLinFactNeighborX="1550">
        <dgm:presLayoutVars>
          <dgm:bulletEnabled val="1"/>
        </dgm:presLayoutVars>
      </dgm:prSet>
      <dgm:spPr/>
    </dgm:pt>
    <dgm:pt modelId="{B34AB9C9-626D-435E-B1BE-FAB07A65BF68}" type="pres">
      <dgm:prSet presAssocID="{89240846-76F6-4584-AEF2-2B37C60F5B22}" presName="Name13" presStyleLbl="parChTrans1D2" presStyleIdx="24" presStyleCnt="30"/>
      <dgm:spPr/>
    </dgm:pt>
    <dgm:pt modelId="{63550E33-84FC-48BA-BFA8-36B66907DDB4}" type="pres">
      <dgm:prSet presAssocID="{C9F10071-B4B7-47F0-A7B3-CEC23A5C7067}" presName="childText" presStyleLbl="bgAcc1" presStyleIdx="24" presStyleCnt="30" custScaleX="266272">
        <dgm:presLayoutVars>
          <dgm:bulletEnabled val="1"/>
        </dgm:presLayoutVars>
      </dgm:prSet>
      <dgm:spPr/>
    </dgm:pt>
    <dgm:pt modelId="{75804BC5-1825-4A78-8C43-8433E8488D30}" type="pres">
      <dgm:prSet presAssocID="{D0A18FB9-60A2-43A6-9ADB-73AAD008EEB1}" presName="Name13" presStyleLbl="parChTrans1D2" presStyleIdx="25" presStyleCnt="30"/>
      <dgm:spPr/>
    </dgm:pt>
    <dgm:pt modelId="{15CE1304-231B-4708-85F7-984F4F980180}" type="pres">
      <dgm:prSet presAssocID="{F2AD3796-F968-49E6-A0D3-6DBBCC49B1E6}" presName="childText" presStyleLbl="bgAcc1" presStyleIdx="25" presStyleCnt="30" custScaleX="255296" custScaleY="128699">
        <dgm:presLayoutVars>
          <dgm:bulletEnabled val="1"/>
        </dgm:presLayoutVars>
      </dgm:prSet>
      <dgm:spPr/>
    </dgm:pt>
    <dgm:pt modelId="{05DD74CF-BCBB-47EF-A420-565FA77F6034}" type="pres">
      <dgm:prSet presAssocID="{47CD7C88-C0E1-4A13-8453-F18D6283C289}" presName="Name13" presStyleLbl="parChTrans1D2" presStyleIdx="26" presStyleCnt="30"/>
      <dgm:spPr/>
    </dgm:pt>
    <dgm:pt modelId="{474B2132-9C3B-4EFF-8F24-3B3C7CDFE45D}" type="pres">
      <dgm:prSet presAssocID="{67F6E436-DEC8-42D6-8AA4-16C13168F1E7}" presName="childText" presStyleLbl="bgAcc1" presStyleIdx="26" presStyleCnt="30" custScaleX="249808">
        <dgm:presLayoutVars>
          <dgm:bulletEnabled val="1"/>
        </dgm:presLayoutVars>
      </dgm:prSet>
      <dgm:spPr/>
    </dgm:pt>
    <dgm:pt modelId="{454E061E-10E5-4BA1-BD57-CD64A297C9D8}" type="pres">
      <dgm:prSet presAssocID="{D3BE3255-D585-45ED-8D2F-4EC60414D05E}" presName="Name13" presStyleLbl="parChTrans1D2" presStyleIdx="27" presStyleCnt="30"/>
      <dgm:spPr/>
    </dgm:pt>
    <dgm:pt modelId="{56B462E6-17A9-4C66-A81F-0D22ACF531CC}" type="pres">
      <dgm:prSet presAssocID="{818FFD6F-61CC-48BA-92BB-3BEF783519BA}" presName="childText" presStyleLbl="bgAcc1" presStyleIdx="27" presStyleCnt="30" custScaleX="244716">
        <dgm:presLayoutVars>
          <dgm:bulletEnabled val="1"/>
        </dgm:presLayoutVars>
      </dgm:prSet>
      <dgm:spPr/>
    </dgm:pt>
    <dgm:pt modelId="{316E5C6A-1EFE-49D9-AECD-6DF3B1C1AD0F}" type="pres">
      <dgm:prSet presAssocID="{8BEB5B04-87B9-48FD-871C-B2C4F0F4126B}" presName="Name13" presStyleLbl="parChTrans1D2" presStyleIdx="28" presStyleCnt="30"/>
      <dgm:spPr/>
    </dgm:pt>
    <dgm:pt modelId="{4E3659DE-9C43-4A22-9269-B54ADA8897A8}" type="pres">
      <dgm:prSet presAssocID="{4BAEF78C-5AA8-421D-BB20-467B058DA125}" presName="childText" presStyleLbl="bgAcc1" presStyleIdx="28" presStyleCnt="30" custScaleX="230995">
        <dgm:presLayoutVars>
          <dgm:bulletEnabled val="1"/>
        </dgm:presLayoutVars>
      </dgm:prSet>
      <dgm:spPr/>
    </dgm:pt>
    <dgm:pt modelId="{C12ADE86-828F-4287-8992-750FA7843457}" type="pres">
      <dgm:prSet presAssocID="{FB7FB43E-E6CD-4268-AAEB-B7A512180372}" presName="Name13" presStyleLbl="parChTrans1D2" presStyleIdx="29" presStyleCnt="30"/>
      <dgm:spPr/>
    </dgm:pt>
    <dgm:pt modelId="{F45A9D81-5FBA-44EF-B790-A781C8957704}" type="pres">
      <dgm:prSet presAssocID="{3A318E57-A12E-46F3-9F3D-0FA6D71EEC01}" presName="childText" presStyleLbl="bgAcc1" presStyleIdx="29" presStyleCnt="30" custScaleX="199668">
        <dgm:presLayoutVars>
          <dgm:bulletEnabled val="1"/>
        </dgm:presLayoutVars>
      </dgm:prSet>
      <dgm:spPr/>
    </dgm:pt>
  </dgm:ptLst>
  <dgm:cxnLst>
    <dgm:cxn modelId="{3ADCBA02-599B-46DA-9CE8-A0A734AD471C}" type="presOf" srcId="{12501A05-F5C3-4939-B44F-DF3D8AA34391}" destId="{0586AD28-81AF-426D-A01C-9D26EF368E10}" srcOrd="0" destOrd="0" presId="urn:microsoft.com/office/officeart/2005/8/layout/hierarchy3"/>
    <dgm:cxn modelId="{83D6BC03-E5AB-41AA-A319-580A4CF2A054}" type="presOf" srcId="{5A258916-49D4-4CFA-ADA1-4F2ECE1E404C}" destId="{63550E33-84FC-48BA-BFA8-36B66907DDB4}" srcOrd="0" destOrd="2" presId="urn:microsoft.com/office/officeart/2005/8/layout/hierarchy3"/>
    <dgm:cxn modelId="{3DFB0A04-7BEF-4D93-AA42-E1576EBCCCC0}" type="presOf" srcId="{1099C351-962D-4C08-A5A8-42F0E2FB56C6}" destId="{3FCF9E84-13C2-478E-BB33-8F75DA4B7E22}" srcOrd="0" destOrd="0" presId="urn:microsoft.com/office/officeart/2005/8/layout/hierarchy3"/>
    <dgm:cxn modelId="{13DCC80B-DFA8-4D29-96E4-77D4DD05BFB8}" type="presOf" srcId="{7E86311E-5429-4938-B09D-2B6B2EFA8B5A}" destId="{498A0F80-6921-43CF-AF72-7F06B0825003}" srcOrd="1" destOrd="0" presId="urn:microsoft.com/office/officeart/2005/8/layout/hierarchy3"/>
    <dgm:cxn modelId="{7ADD9C0E-39CF-4970-8EB8-80E3485C6EA8}" type="presOf" srcId="{972BE81C-BEC8-4ECE-88DD-16283F87F04E}" destId="{6F0C14AD-7BC4-491B-8CD7-DDEFFCDF47A9}" srcOrd="0" destOrd="0" presId="urn:microsoft.com/office/officeart/2005/8/layout/hierarchy3"/>
    <dgm:cxn modelId="{92EA6C13-97DD-4E2D-838A-4D20BA825733}" type="presOf" srcId="{88623CDD-1C33-4C87-85A2-87FF12A8C2B0}" destId="{408A4A37-BECF-42C4-99A1-23FFB4109AF9}" srcOrd="0" destOrd="0" presId="urn:microsoft.com/office/officeart/2005/8/layout/hierarchy3"/>
    <dgm:cxn modelId="{FA2D8819-CFBD-41F3-8D82-1F9BA8AED136}" srcId="{7E86311E-5429-4938-B09D-2B6B2EFA8B5A}" destId="{C9F10071-B4B7-47F0-A7B3-CEC23A5C7067}" srcOrd="2" destOrd="0" parTransId="{89240846-76F6-4584-AEF2-2B37C60F5B22}" sibTransId="{A58C5D03-6837-4441-8B4D-1DCD717D9985}"/>
    <dgm:cxn modelId="{C082751A-C457-4156-AD41-D2A449D2E831}" type="presOf" srcId="{CAC09CA1-C9E5-4F4E-B19C-1A56282C1167}" destId="{3AD0C0EE-7497-45E3-A4C9-BE135BE259B1}" srcOrd="0" destOrd="0" presId="urn:microsoft.com/office/officeart/2005/8/layout/hierarchy3"/>
    <dgm:cxn modelId="{B5462E1E-D7A4-4A0A-948E-2D25DB6CD21E}" srcId="{CAC09CA1-C9E5-4F4E-B19C-1A56282C1167}" destId="{972BE81C-BEC8-4ECE-88DD-16283F87F04E}" srcOrd="1" destOrd="0" parTransId="{23D5695D-32FE-495F-AEF5-46631E3629CC}" sibTransId="{145D11FC-DF88-494D-B8BC-2B15C99F84D8}"/>
    <dgm:cxn modelId="{7CD2BA1F-4C98-452D-9D1A-BFD0DDFD0121}" srcId="{818FFD6F-61CC-48BA-92BB-3BEF783519BA}" destId="{2979C8D3-C100-4B05-8541-788A730CD62C}" srcOrd="1" destOrd="0" parTransId="{195DC5F8-FEE3-4BDA-9242-31A0BA89F1F6}" sibTransId="{591DE520-C5C1-4F9C-9C06-08B71DE5A817}"/>
    <dgm:cxn modelId="{E419F41F-E016-463A-9E25-F76316FE25B2}" type="presOf" srcId="{BE9B1E4E-1B70-420E-BD85-10305BA89959}" destId="{15CE1304-231B-4708-85F7-984F4F980180}" srcOrd="0" destOrd="2" presId="urn:microsoft.com/office/officeart/2005/8/layout/hierarchy3"/>
    <dgm:cxn modelId="{AEF12A23-12D3-445C-9DB4-96DDB59E2A03}" type="presOf" srcId="{13C0DCA1-E2CA-49BE-891B-EF13A5947F35}" destId="{EA12A927-AA67-4A96-AD41-C6B07A6DB8BE}" srcOrd="0" destOrd="0" presId="urn:microsoft.com/office/officeart/2005/8/layout/hierarchy3"/>
    <dgm:cxn modelId="{6CF94F24-F9A9-4FAD-B33B-E85233EA2A60}" srcId="{2610B45D-B571-463D-85A5-BE31DA99FE3A}" destId="{7E86311E-5429-4938-B09D-2B6B2EFA8B5A}" srcOrd="3" destOrd="0" parTransId="{522515DF-C38B-495B-BED4-352C6805CB15}" sibTransId="{2477A4AF-3C1F-4A37-B177-AECE767965E8}"/>
    <dgm:cxn modelId="{1B3ADC25-E59E-4227-BDC7-A71B08DA4411}" type="presOf" srcId="{9502CCF9-0EBC-441A-8653-2A01CB728A6E}" destId="{F2ECC337-D05F-4514-A34C-96D00A8BC079}" srcOrd="0" destOrd="0" presId="urn:microsoft.com/office/officeart/2005/8/layout/hierarchy3"/>
    <dgm:cxn modelId="{BF874027-C621-475F-8C52-C1DA2B79A14F}" type="presOf" srcId="{23D5695D-32FE-495F-AEF5-46631E3629CC}" destId="{723A2166-BACB-4C4C-A5A5-7020A5B62D5C}" srcOrd="0" destOrd="0" presId="urn:microsoft.com/office/officeart/2005/8/layout/hierarchy3"/>
    <dgm:cxn modelId="{0E4C6929-C2B3-4B78-8526-0705A1C8B394}" srcId="{77FA02CD-8C9D-4718-95D6-3FA1013BAD6C}" destId="{FA5C2DB7-BC0D-4AFE-AC75-69023CA8FB3B}" srcOrd="6" destOrd="0" parTransId="{8D8256E3-E16B-4669-920E-5AA1EE328D49}" sibTransId="{3449D742-6934-4FB0-AED3-BB09A1D02164}"/>
    <dgm:cxn modelId="{D9595D2C-5ADD-42CC-B226-01D76CD24619}" srcId="{7E86311E-5429-4938-B09D-2B6B2EFA8B5A}" destId="{4BAEF78C-5AA8-421D-BB20-467B058DA125}" srcOrd="6" destOrd="0" parTransId="{8BEB5B04-87B9-48FD-871C-B2C4F0F4126B}" sibTransId="{FA04776F-9B4A-4831-95B2-7D1D93E742CF}"/>
    <dgm:cxn modelId="{EA4D542D-1E95-4689-B105-AE284F9717AB}" srcId="{12501A05-F5C3-4939-B44F-DF3D8AA34391}" destId="{19CE6546-37B6-421F-81E4-B8AB4408D11B}" srcOrd="1" destOrd="0" parTransId="{3DF82870-3358-4EEA-822A-CCDBCD8DD5BE}" sibTransId="{FDF47CDD-EDFF-4BA0-854B-F96C76BA0B0B}"/>
    <dgm:cxn modelId="{E133DE2E-F1EF-458F-A717-F3DBBBA1C053}" type="presOf" srcId="{6A85C6CC-E80B-4EF9-8CFC-A6DF07546342}" destId="{15CE1304-231B-4708-85F7-984F4F980180}" srcOrd="0" destOrd="1" presId="urn:microsoft.com/office/officeart/2005/8/layout/hierarchy3"/>
    <dgm:cxn modelId="{5A3B0832-9B2F-4BDF-8CB1-FED9E3CE113A}" type="presOf" srcId="{9CB6B2FA-C2AE-4281-B7FC-D8538D5CCC95}" destId="{44B3BFB2-93B9-4C20-8C7F-7329E3EDCA6E}" srcOrd="0" destOrd="0" presId="urn:microsoft.com/office/officeart/2005/8/layout/hierarchy3"/>
    <dgm:cxn modelId="{B80D0C33-7EB0-4696-A994-7C615DDDE0CF}" srcId="{12501A05-F5C3-4939-B44F-DF3D8AA34391}" destId="{3B5FA252-30A7-4E4B-BFBF-7501612EEB7E}" srcOrd="0" destOrd="0" parTransId="{8507CE9F-7551-45F0-8BF8-4E1762E3807A}" sibTransId="{668AD9CE-564A-4E33-BE55-15DA1724FEDF}"/>
    <dgm:cxn modelId="{E374E433-08AC-4E99-8742-35A4D51E0668}" type="presOf" srcId="{3C1FDAC2-0D33-4306-B750-758ACAFA74F3}" destId="{8F022328-BBEE-4F17-A00E-9EB7DD96774C}" srcOrd="0" destOrd="0" presId="urn:microsoft.com/office/officeart/2005/8/layout/hierarchy3"/>
    <dgm:cxn modelId="{E27EA734-9EFC-4AA0-BB47-D7B3BF238596}" type="presOf" srcId="{71C6C652-993C-419A-BAF6-5CECF656BB48}" destId="{4183EDB3-86FD-4D75-AC6A-6DEFA7D4569F}" srcOrd="0" destOrd="0" presId="urn:microsoft.com/office/officeart/2005/8/layout/hierarchy3"/>
    <dgm:cxn modelId="{DCF80737-C0C6-4677-AACC-8EA022D53E5D}" type="presOf" srcId="{01B692C0-9BB6-4320-B1AE-1FE4E22B9582}" destId="{06D8C4D5-4F8E-4430-BB56-1674819B7A4E}" srcOrd="0" destOrd="0" presId="urn:microsoft.com/office/officeart/2005/8/layout/hierarchy3"/>
    <dgm:cxn modelId="{818C4438-57B3-4E3A-A3C2-28E02426D064}" type="presOf" srcId="{73DC58C1-5604-47A5-97FB-F771680127A9}" destId="{625E452D-9B5F-42B4-A1FA-41DE653CECD7}" srcOrd="0" destOrd="0" presId="urn:microsoft.com/office/officeart/2005/8/layout/hierarchy3"/>
    <dgm:cxn modelId="{17160839-968C-4A58-8BAB-45E9E3BA4C4A}" type="presOf" srcId="{FE2B245F-B437-4AF2-9CE0-B29D26F20A57}" destId="{BA1A227D-91FF-4A35-8187-26D38BE8D20D}" srcOrd="0" destOrd="0" presId="urn:microsoft.com/office/officeart/2005/8/layout/hierarchy3"/>
    <dgm:cxn modelId="{5496C15B-F49E-491C-B8F8-BDBC78105C1D}" srcId="{4BAEF78C-5AA8-421D-BB20-467B058DA125}" destId="{F1921CE8-D1AE-4204-8ABD-60538235FC1E}" srcOrd="1" destOrd="0" parTransId="{B8D720AC-EAD8-40FF-B456-4A77B52C3DFA}" sibTransId="{0ED940BA-C8E7-439E-941B-893D4AD58CBB}"/>
    <dgm:cxn modelId="{F3513B5C-41E9-462A-A6C8-32EC28C73765}" type="presOf" srcId="{33B4AB87-FCAD-4CD9-B008-40CD9F2AA46D}" destId="{474B2132-9C3B-4EFF-8F24-3B3C7CDFE45D}" srcOrd="0" destOrd="2" presId="urn:microsoft.com/office/officeart/2005/8/layout/hierarchy3"/>
    <dgm:cxn modelId="{FA36595D-871D-4277-BCAF-A5611809DF43}" type="presOf" srcId="{77FA02CD-8C9D-4718-95D6-3FA1013BAD6C}" destId="{6A435133-FB37-4EBA-9FD5-79E312508A10}" srcOrd="0" destOrd="0" presId="urn:microsoft.com/office/officeart/2005/8/layout/hierarchy3"/>
    <dgm:cxn modelId="{8D98A963-3C8A-46C6-A717-C4307C94D5F3}" type="presOf" srcId="{77FA02CD-8C9D-4718-95D6-3FA1013BAD6C}" destId="{8ECEA50E-D34B-4C6F-B1BC-2EAE48B81FC4}" srcOrd="1" destOrd="0" presId="urn:microsoft.com/office/officeart/2005/8/layout/hierarchy3"/>
    <dgm:cxn modelId="{94CF6F44-1375-4EA5-AE41-C6FDD0E802A7}" type="presOf" srcId="{A1F39311-2305-4340-9A78-7C97C84120FE}" destId="{6F91E06F-62A4-43EA-AEBE-D98E6EFA3D1F}" srcOrd="0" destOrd="0" presId="urn:microsoft.com/office/officeart/2005/8/layout/hierarchy3"/>
    <dgm:cxn modelId="{633F9464-69AF-4DB9-937F-77CFB68D777F}" type="presOf" srcId="{D0A18FB9-60A2-43A6-9ADB-73AAD008EEB1}" destId="{75804BC5-1825-4A78-8C43-8433E8488D30}" srcOrd="0" destOrd="0" presId="urn:microsoft.com/office/officeart/2005/8/layout/hierarchy3"/>
    <dgm:cxn modelId="{22549944-F18E-4F85-8170-879C80F13470}" srcId="{7E86311E-5429-4938-B09D-2B6B2EFA8B5A}" destId="{818FFD6F-61CC-48BA-92BB-3BEF783519BA}" srcOrd="5" destOrd="0" parTransId="{D3BE3255-D585-45ED-8D2F-4EC60414D05E}" sibTransId="{20B6945F-4D89-40E0-959A-F0231B96F2EF}"/>
    <dgm:cxn modelId="{1F308165-C1A7-43B7-BEF0-6344A902FCDC}" srcId="{701346BA-FADC-4035-BC20-084FEFF307E2}" destId="{4E887B6F-B5BC-440D-84E1-044D17127FC9}" srcOrd="1" destOrd="0" parTransId="{59C9430D-8B6C-4ACE-BB11-5830D7082FB9}" sibTransId="{5CB5BDE8-642D-42E4-AE13-0C6C97C180F1}"/>
    <dgm:cxn modelId="{6B404866-8F36-48BD-99A9-0EE8DDF40616}" type="presOf" srcId="{01652393-E73A-4FB3-A601-EEF5645387D8}" destId="{C7319575-F1A4-44EC-BF5D-5B09C40A8BAB}" srcOrd="0" destOrd="0" presId="urn:microsoft.com/office/officeart/2005/8/layout/hierarchy3"/>
    <dgm:cxn modelId="{9B127A48-53E6-4DE4-B1F5-801984FCEDF1}" type="presOf" srcId="{19CE6546-37B6-421F-81E4-B8AB4408D11B}" destId="{0586AD28-81AF-426D-A01C-9D26EF368E10}" srcOrd="0" destOrd="2" presId="urn:microsoft.com/office/officeart/2005/8/layout/hierarchy3"/>
    <dgm:cxn modelId="{BF7A0F49-B83E-4AD8-97B8-C77190CC6C8C}" srcId="{67F6E436-DEC8-42D6-8AA4-16C13168F1E7}" destId="{DF676B5E-BB36-4161-BD6E-15EA60AD54AB}" srcOrd="0" destOrd="0" parTransId="{0DA39CBC-6027-413D-AECC-1F852029A5EB}" sibTransId="{2D2B7F7F-8A7C-4E15-BF42-C299A7303153}"/>
    <dgm:cxn modelId="{D7092D49-9B1F-44AD-908F-3DC102DE687D}" srcId="{CAC09CA1-C9E5-4F4E-B19C-1A56282C1167}" destId="{20396586-D81E-43C5-A954-9C339854B000}" srcOrd="0" destOrd="0" parTransId="{13C0DCA1-E2CA-49BE-891B-EF13A5947F35}" sibTransId="{26F092C0-345F-4EE5-9578-74118B184DFD}"/>
    <dgm:cxn modelId="{352B5869-C792-4968-B2AC-1B07AC6C2224}" type="presOf" srcId="{D4E55268-5D8D-4FC1-9DAA-A00CCD96ED9D}" destId="{63550E33-84FC-48BA-BFA8-36B66907DDB4}" srcOrd="0" destOrd="1" presId="urn:microsoft.com/office/officeart/2005/8/layout/hierarchy3"/>
    <dgm:cxn modelId="{B9B0B469-8F04-4ADF-A5EA-9C6A1066D020}" srcId="{F2AD3796-F968-49E6-A0D3-6DBBCC49B1E6}" destId="{6A85C6CC-E80B-4EF9-8CFC-A6DF07546342}" srcOrd="0" destOrd="0" parTransId="{6452EBE0-C795-49C7-8288-E8371DE5D82D}" sibTransId="{9A33E6E6-F6FB-4710-8872-BAC90E3B1FF2}"/>
    <dgm:cxn modelId="{BA65564B-8200-4FC1-8523-899868839459}" type="presOf" srcId="{2610B45D-B571-463D-85A5-BE31DA99FE3A}" destId="{3F590C88-EF83-43B4-8DCD-7037E400F9DC}" srcOrd="0" destOrd="0" presId="urn:microsoft.com/office/officeart/2005/8/layout/hierarchy3"/>
    <dgm:cxn modelId="{AD19966B-E0E7-432A-A17E-F8C671953F1E}" type="presOf" srcId="{DAF1F7C3-350C-4DA6-8D9A-FB14679FE8EA}" destId="{7B586E70-210F-4569-968A-191B1133805F}" srcOrd="0" destOrd="0" presId="urn:microsoft.com/office/officeart/2005/8/layout/hierarchy3"/>
    <dgm:cxn modelId="{BF07CF6D-6FC5-47D3-8222-DDE24D836D06}" type="presOf" srcId="{040548A3-DDB4-4FFC-A5A9-85DF8E83998B}" destId="{255992C6-D479-40C9-8E15-426C478F1228}" srcOrd="0" destOrd="0" presId="urn:microsoft.com/office/officeart/2005/8/layout/hierarchy3"/>
    <dgm:cxn modelId="{CEB73C6F-3F86-4D25-AF2F-23590FCBAB3A}" type="presOf" srcId="{67F6E436-DEC8-42D6-8AA4-16C13168F1E7}" destId="{474B2132-9C3B-4EFF-8F24-3B3C7CDFE45D}" srcOrd="0" destOrd="0" presId="urn:microsoft.com/office/officeart/2005/8/layout/hierarchy3"/>
    <dgm:cxn modelId="{89D89F4F-7EB5-4D46-A401-92DB28581D86}" srcId="{77FA02CD-8C9D-4718-95D6-3FA1013BAD6C}" destId="{1099C351-962D-4C08-A5A8-42F0E2FB56C6}" srcOrd="3" destOrd="0" parTransId="{43F3B276-F2B9-4634-8E8B-C371F134CA78}" sibTransId="{94D73CF6-4EEF-48ED-AC56-ED509110D917}"/>
    <dgm:cxn modelId="{2B98E56F-8FE4-4A06-AD92-6DD262E5D142}" type="presOf" srcId="{6F18C475-55EF-4943-B757-4B2DE4946F41}" destId="{2E892806-8397-46D4-8175-796BD43E9B8E}" srcOrd="0" destOrd="0" presId="urn:microsoft.com/office/officeart/2005/8/layout/hierarchy3"/>
    <dgm:cxn modelId="{DCF36453-9A86-4A9F-89C9-27C90782922A}" type="presOf" srcId="{D3BE3255-D585-45ED-8D2F-4EC60414D05E}" destId="{454E061E-10E5-4BA1-BD57-CD64A297C9D8}" srcOrd="0" destOrd="0" presId="urn:microsoft.com/office/officeart/2005/8/layout/hierarchy3"/>
    <dgm:cxn modelId="{CFCE6C53-D0A3-40FA-B16E-4661501E9EC4}" type="presOf" srcId="{4BAEF78C-5AA8-421D-BB20-467B058DA125}" destId="{4E3659DE-9C43-4A22-9269-B54ADA8897A8}" srcOrd="0" destOrd="0" presId="urn:microsoft.com/office/officeart/2005/8/layout/hierarchy3"/>
    <dgm:cxn modelId="{01DA5673-26DF-473E-8FDD-9586039A2780}" srcId="{818FFD6F-61CC-48BA-92BB-3BEF783519BA}" destId="{67782920-2355-4C7C-ACA1-23009C8022E7}" srcOrd="0" destOrd="0" parTransId="{1848B694-E8A6-42FA-AC17-AB8092C0C0D8}" sibTransId="{446A0014-F7FC-48A0-B70B-BBDB1F85BF5E}"/>
    <dgm:cxn modelId="{E9A8A753-54F4-44E4-B8C9-992B78E7E367}" srcId="{77FA02CD-8C9D-4718-95D6-3FA1013BAD6C}" destId="{A17E8DD4-702D-4755-A904-4D7E95CE2D48}" srcOrd="0" destOrd="0" parTransId="{01B692C0-9BB6-4320-B1AE-1FE4E22B9582}" sibTransId="{0E35FBDD-3DD0-459F-A9B0-872F5420FDAA}"/>
    <dgm:cxn modelId="{F244BE53-5DC1-4357-8B73-24009FEF0F1A}" srcId="{77FA02CD-8C9D-4718-95D6-3FA1013BAD6C}" destId="{040548A3-DDB4-4FFC-A5A9-85DF8E83998B}" srcOrd="2" destOrd="0" parTransId="{392F87A9-A633-4847-A23B-E5D8F74AC618}" sibTransId="{D1B326C1-85D8-4943-AFA1-13CC7945DE0E}"/>
    <dgm:cxn modelId="{AEF63475-DC2B-46B9-B56A-9E252A345B59}" type="presOf" srcId="{588921D8-E134-4C3C-8C25-BC3E468CF4DF}" destId="{F0250536-1B07-4401-A1D3-AEEB8F2E3A55}" srcOrd="0" destOrd="0" presId="urn:microsoft.com/office/officeart/2005/8/layout/hierarchy3"/>
    <dgm:cxn modelId="{1656DD77-C770-4165-9E34-99B83A43EA7A}" srcId="{59A6A67C-E400-41F4-86E1-43A03B91624F}" destId="{6F18C475-55EF-4943-B757-4B2DE4946F41}" srcOrd="5" destOrd="0" parTransId="{46C208A6-72BE-437E-A3DF-6588BAA3239F}" sibTransId="{18DB660A-254C-4B44-83E0-1EBDE13ACEC5}"/>
    <dgm:cxn modelId="{5BA3A278-08CA-4D36-9CEF-55CEAF022DC8}" type="presOf" srcId="{FE18E14D-66CE-424B-AE51-D573341FF6B7}" destId="{61F64D46-39FC-4D27-B423-F6D9419B9545}" srcOrd="0" destOrd="0" presId="urn:microsoft.com/office/officeart/2005/8/layout/hierarchy3"/>
    <dgm:cxn modelId="{3F270879-02DE-4BFA-A6DF-5A5B92C80DD8}" type="presOf" srcId="{392F87A9-A633-4847-A23B-E5D8F74AC618}" destId="{C1486354-4225-4429-91F6-1D10B5C698BC}" srcOrd="0" destOrd="0" presId="urn:microsoft.com/office/officeart/2005/8/layout/hierarchy3"/>
    <dgm:cxn modelId="{5EA4A279-C557-4D6B-9A9A-0F2C6DB36196}" srcId="{59A6A67C-E400-41F4-86E1-43A03B91624F}" destId="{73DC58C1-5604-47A5-97FB-F771680127A9}" srcOrd="3" destOrd="0" parTransId="{3C1FDAC2-0D33-4306-B750-758ACAFA74F3}" sibTransId="{C3155A62-5960-4ACE-9125-1A6B1B83CDED}"/>
    <dgm:cxn modelId="{9B13585A-5F7F-47BF-B405-9C500AF14644}" srcId="{3A318E57-A12E-46F3-9F3D-0FA6D71EEC01}" destId="{3C38A9D7-71CC-46CF-B58A-F11970DCBD62}" srcOrd="0" destOrd="0" parTransId="{58D1BC68-1244-40DD-8F64-CFB2BAF9C6FF}" sibTransId="{E1495BB0-8AF0-4F89-8C06-70A6FE7673D1}"/>
    <dgm:cxn modelId="{9655CF5A-9019-491C-9352-B6C95638CC50}" srcId="{2610B45D-B571-463D-85A5-BE31DA99FE3A}" destId="{77FA02CD-8C9D-4718-95D6-3FA1013BAD6C}" srcOrd="2" destOrd="0" parTransId="{FB3E6110-1C23-4822-B27F-227C5BCF9561}" sibTransId="{C2C7AA3D-F0AE-49FB-8E13-0147071EE2BE}"/>
    <dgm:cxn modelId="{2053F55A-59D0-4C2D-9047-9EACE6AB18DB}" type="presOf" srcId="{F1921CE8-D1AE-4204-8ABD-60538235FC1E}" destId="{4E3659DE-9C43-4A22-9269-B54ADA8897A8}" srcOrd="0" destOrd="2" presId="urn:microsoft.com/office/officeart/2005/8/layout/hierarchy3"/>
    <dgm:cxn modelId="{DE53097B-1F17-4839-97F8-09FC6DBAC5DB}" type="presOf" srcId="{17215E3D-6303-4883-BEF6-90DE0C552D3D}" destId="{4934FDB3-2A73-426D-9E73-6923A6FCC0D1}" srcOrd="0" destOrd="0" presId="urn:microsoft.com/office/officeart/2005/8/layout/hierarchy3"/>
    <dgm:cxn modelId="{BC59097B-EA44-47F2-8DF1-389CC4DFF30F}" type="presOf" srcId="{E18DE5A8-60AD-4926-A3E3-4F58DBB246F4}" destId="{999AD612-CE31-4515-A298-BD34AB7EA9DA}" srcOrd="0" destOrd="0" presId="urn:microsoft.com/office/officeart/2005/8/layout/hierarchy3"/>
    <dgm:cxn modelId="{FD413E7B-BCB8-406E-88C2-6BD0BC485531}" type="presOf" srcId="{8BEB5B04-87B9-48FD-871C-B2C4F0F4126B}" destId="{316E5C6A-1EFE-49D9-AECD-6DF3B1C1AD0F}" srcOrd="0" destOrd="0" presId="urn:microsoft.com/office/officeart/2005/8/layout/hierarchy3"/>
    <dgm:cxn modelId="{51B8927C-6498-403E-BCCF-BC35F325D450}" type="presOf" srcId="{2979C8D3-C100-4B05-8541-788A730CD62C}" destId="{56B462E6-17A9-4C66-A81F-0D22ACF531CC}" srcOrd="0" destOrd="2" presId="urn:microsoft.com/office/officeart/2005/8/layout/hierarchy3"/>
    <dgm:cxn modelId="{8664567D-0906-4C8F-AFDB-68D764218EE9}" type="presOf" srcId="{3A318E57-A12E-46F3-9F3D-0FA6D71EEC01}" destId="{F45A9D81-5FBA-44EF-B790-A781C8957704}" srcOrd="0" destOrd="0" presId="urn:microsoft.com/office/officeart/2005/8/layout/hierarchy3"/>
    <dgm:cxn modelId="{FB4B1C7E-CF1F-412D-901E-3EB4D884A706}" type="presOf" srcId="{6179A657-EC46-4CA6-9D8D-55AFDF950846}" destId="{1D6E93CF-D316-488B-A96E-52A362B8FDC1}" srcOrd="0" destOrd="0" presId="urn:microsoft.com/office/officeart/2005/8/layout/hierarchy3"/>
    <dgm:cxn modelId="{1D76217F-80EB-460B-BC98-6D11652896CD}" type="presOf" srcId="{3B5FA252-30A7-4E4B-BFBF-7501612EEB7E}" destId="{0586AD28-81AF-426D-A01C-9D26EF368E10}" srcOrd="0" destOrd="1" presId="urn:microsoft.com/office/officeart/2005/8/layout/hierarchy3"/>
    <dgm:cxn modelId="{5AEDDF80-EE06-417D-A586-3D196019F006}" srcId="{59A6A67C-E400-41F4-86E1-43A03B91624F}" destId="{8AADC705-A3E9-43C6-B551-7B9F781CB8DB}" srcOrd="2" destOrd="0" parTransId="{A59B634E-6B4B-4DA8-88C1-FECCA347BFFC}" sibTransId="{0EFD6373-7090-4ED0-98CC-C2A801E33CF4}"/>
    <dgm:cxn modelId="{F61FE883-DC4A-45A2-BA0F-66E7803294D5}" srcId="{7E86311E-5429-4938-B09D-2B6B2EFA8B5A}" destId="{67F6E436-DEC8-42D6-8AA4-16C13168F1E7}" srcOrd="4" destOrd="0" parTransId="{47CD7C88-C0E1-4A13-8453-F18D6283C289}" sibTransId="{AEF2CE28-3962-4608-B8A3-50F160F38458}"/>
    <dgm:cxn modelId="{0868FC83-655D-4B45-A3FF-899CB14C5160}" type="presOf" srcId="{9721BED2-6B4B-4CB7-9E8B-4A5313C35629}" destId="{25787EDC-405F-479B-9313-6AA351C5FEBF}" srcOrd="0" destOrd="0" presId="urn:microsoft.com/office/officeart/2005/8/layout/hierarchy3"/>
    <dgm:cxn modelId="{44A0A686-96BB-42B9-A8C1-7EF59F65EE2E}" type="presOf" srcId="{B7C5E097-4689-49F2-A5E6-BB4C9C3E4253}" destId="{7C138AC9-F168-402E-BBEF-51A76055A6E1}" srcOrd="0" destOrd="1" presId="urn:microsoft.com/office/officeart/2005/8/layout/hierarchy3"/>
    <dgm:cxn modelId="{BFEEA489-55FA-4012-AA23-5C8F97F19EBD}" srcId="{59A6A67C-E400-41F4-86E1-43A03B91624F}" destId="{CCAF1A5E-1372-40EF-8988-61DBF811F678}" srcOrd="6" destOrd="0" parTransId="{A567039D-CB66-4BDD-8C40-C35054E66318}" sibTransId="{504BB03F-7357-4AA3-B1B3-5162F80EBB61}"/>
    <dgm:cxn modelId="{BF6EFB8E-AC0E-4EE8-8DF3-8E7ED12E5062}" type="presOf" srcId="{59A6A67C-E400-41F4-86E1-43A03B91624F}" destId="{AF1B6596-458C-4549-8B29-86B2E223B7FD}" srcOrd="1" destOrd="0" presId="urn:microsoft.com/office/officeart/2005/8/layout/hierarchy3"/>
    <dgm:cxn modelId="{EF3AA28F-35D0-4227-A45C-910726FA160E}" type="presOf" srcId="{4E887B6F-B5BC-440D-84E1-044D17127FC9}" destId="{7C138AC9-F168-402E-BBEF-51A76055A6E1}" srcOrd="0" destOrd="2" presId="urn:microsoft.com/office/officeart/2005/8/layout/hierarchy3"/>
    <dgm:cxn modelId="{703E1F90-F6CF-407D-A6C5-725CB660B556}" srcId="{701346BA-FADC-4035-BC20-084FEFF307E2}" destId="{B7C5E097-4689-49F2-A5E6-BB4C9C3E4253}" srcOrd="0" destOrd="0" parTransId="{1FCDCB76-66F7-40F0-8080-446E8D751A4A}" sibTransId="{41DBF09E-CF36-40DC-90D8-9775C22473B3}"/>
    <dgm:cxn modelId="{18176790-8D16-43A3-BA15-36EF014B8A3A}" srcId="{2610B45D-B571-463D-85A5-BE31DA99FE3A}" destId="{59A6A67C-E400-41F4-86E1-43A03B91624F}" srcOrd="0" destOrd="0" parTransId="{06CD36D2-1F81-4503-81CF-E087D145715D}" sibTransId="{00CCD625-6FA8-46D7-80BB-7A0FBDAC58C8}"/>
    <dgm:cxn modelId="{C1CAE991-6281-49DB-A8F4-1033EE23EEA9}" type="presOf" srcId="{67782920-2355-4C7C-ACA1-23009C8022E7}" destId="{56B462E6-17A9-4C66-A81F-0D22ACF531CC}" srcOrd="0" destOrd="1" presId="urn:microsoft.com/office/officeart/2005/8/layout/hierarchy3"/>
    <dgm:cxn modelId="{A054E892-2E11-45B5-9392-9BF812B9DB77}" srcId="{F2AD3796-F968-49E6-A0D3-6DBBCC49B1E6}" destId="{BE9B1E4E-1B70-420E-BD85-10305BA89959}" srcOrd="1" destOrd="0" parTransId="{950FE59B-7DC9-4020-AE38-8E56DBF17CBA}" sibTransId="{7B71F0E0-D982-41EF-8CCF-4B341697648F}"/>
    <dgm:cxn modelId="{10CB2797-8C58-4A9C-A6D4-92D645F11546}" srcId="{59A6A67C-E400-41F4-86E1-43A03B91624F}" destId="{096CB714-9E2E-415B-84E3-77D9D6E9E06B}" srcOrd="7" destOrd="0" parTransId="{9721BED2-6B4B-4CB7-9E8B-4A5313C35629}" sibTransId="{2F3DBB97-5625-4309-AE0E-37F76A26869A}"/>
    <dgm:cxn modelId="{BF0E0D98-9A23-412F-9345-4CB8D662FCA2}" type="presOf" srcId="{7325E67F-A358-4C7D-B923-6D8450F28269}" destId="{83B4F51D-4ABE-49FE-B799-D283EE0F6EC1}" srcOrd="0" destOrd="0" presId="urn:microsoft.com/office/officeart/2005/8/layout/hierarchy3"/>
    <dgm:cxn modelId="{0B894099-39A7-417B-B036-C95E0165FA4B}" type="presOf" srcId="{A567039D-CB66-4BDD-8C40-C35054E66318}" destId="{C26D11D7-59B9-4345-ADA9-229E19984DE6}" srcOrd="0" destOrd="0" presId="urn:microsoft.com/office/officeart/2005/8/layout/hierarchy3"/>
    <dgm:cxn modelId="{025AA49A-F907-4670-AA72-C63EA4528C52}" srcId="{77FA02CD-8C9D-4718-95D6-3FA1013BAD6C}" destId="{29A51346-173A-451F-8AD3-45174A165AA9}" srcOrd="4" destOrd="0" parTransId="{4CD44C0C-A7F1-4F7A-ABD7-189AE613B33C}" sibTransId="{82FBC670-4B6D-4D68-9EBC-DEF82EDFB94D}"/>
    <dgm:cxn modelId="{8EC3159E-F291-473C-AA62-E16BA03D9990}" srcId="{59A6A67C-E400-41F4-86E1-43A03B91624F}" destId="{DAF1F7C3-350C-4DA6-8D9A-FB14679FE8EA}" srcOrd="0" destOrd="0" parTransId="{D125024F-AACB-4EFE-9658-7A578D986722}" sibTransId="{A733F5E3-45FE-4ED7-95C4-74DE076F7ED6}"/>
    <dgm:cxn modelId="{6929D59F-E7EC-404B-92FA-B917D468F63C}" type="presOf" srcId="{0A0AC26B-49BC-4A1A-91E3-3D8E255BEF4A}" destId="{9842F7E4-3C90-4649-94FE-DCAAE91761A4}" srcOrd="0" destOrd="0" presId="urn:microsoft.com/office/officeart/2005/8/layout/hierarchy3"/>
    <dgm:cxn modelId="{20B96AA0-26D3-488F-BEF1-F5DACF61B8ED}" type="presOf" srcId="{47CD7C88-C0E1-4A13-8453-F18D6283C289}" destId="{05DD74CF-BCBB-47EF-A420-565FA77F6034}" srcOrd="0" destOrd="0" presId="urn:microsoft.com/office/officeart/2005/8/layout/hierarchy3"/>
    <dgm:cxn modelId="{C8E3B2A0-BE6A-43E0-BE28-6CFFB5E35D5D}" srcId="{CAC09CA1-C9E5-4F4E-B19C-1A56282C1167}" destId="{6179A657-EC46-4CA6-9D8D-55AFDF950846}" srcOrd="2" destOrd="0" parTransId="{F0AC42BC-E47D-4A0E-BDFE-4372FE540EC5}" sibTransId="{16B937DD-E2A3-414E-8ECE-C562D738FAA6}"/>
    <dgm:cxn modelId="{FBB3C7A1-3805-4FBF-A168-2726451D01DE}" srcId="{7E86311E-5429-4938-B09D-2B6B2EFA8B5A}" destId="{701346BA-FADC-4035-BC20-084FEFF307E2}" srcOrd="0" destOrd="0" parTransId="{A90C3B20-B251-4E61-84C9-68A07AD0265C}" sibTransId="{16C546F7-D61D-4C30-B615-D98FAB8AA8C0}"/>
    <dgm:cxn modelId="{060935A2-C247-4B39-A068-460D0A8E8FC8}" type="presOf" srcId="{F2AD3796-F968-49E6-A0D3-6DBBCC49B1E6}" destId="{15CE1304-231B-4708-85F7-984F4F980180}" srcOrd="0" destOrd="0" presId="urn:microsoft.com/office/officeart/2005/8/layout/hierarchy3"/>
    <dgm:cxn modelId="{DD1D84A3-A819-48FE-B2B2-B8062A3E52F8}" type="presOf" srcId="{46C208A6-72BE-437E-A3DF-6588BAA3239F}" destId="{F6045A6F-7920-4944-85D6-E105D5F30B75}" srcOrd="0" destOrd="0" presId="urn:microsoft.com/office/officeart/2005/8/layout/hierarchy3"/>
    <dgm:cxn modelId="{10ACEFA4-496A-40D4-A6DE-7DCE6763BA7E}" srcId="{C9F10071-B4B7-47F0-A7B3-CEC23A5C7067}" destId="{5A258916-49D4-4CFA-ADA1-4F2ECE1E404C}" srcOrd="1" destOrd="0" parTransId="{F0C8A680-36F0-43C6-8732-2CDC441B5F56}" sibTransId="{3E011557-9D5C-4891-A821-3AF93E05CB80}"/>
    <dgm:cxn modelId="{67CCC0AB-0D7B-45BA-A991-7DD38E19EFF6}" srcId="{77FA02CD-8C9D-4718-95D6-3FA1013BAD6C}" destId="{A1F39311-2305-4340-9A78-7C97C84120FE}" srcOrd="1" destOrd="0" parTransId="{45C9E476-85F6-4543-A0A8-6E870570110C}" sibTransId="{97E43636-5D57-463A-92DA-2D795EBA5345}"/>
    <dgm:cxn modelId="{ADFA18AF-1552-4047-99AE-B8E3B31B2B6E}" srcId="{77FA02CD-8C9D-4718-95D6-3FA1013BAD6C}" destId="{0A0AC26B-49BC-4A1A-91E3-3D8E255BEF4A}" srcOrd="7" destOrd="0" parTransId="{88623CDD-1C33-4C87-85A2-87FF12A8C2B0}" sibTransId="{54C6370A-CC25-43F4-8119-515292AEA05C}"/>
    <dgm:cxn modelId="{40A3ECB0-3904-4AA3-9EFA-57575EFDA768}" type="presOf" srcId="{29A51346-173A-451F-8AD3-45174A165AA9}" destId="{2515FF1C-B69B-4C61-A432-1811598639FD}" srcOrd="0" destOrd="0" presId="urn:microsoft.com/office/officeart/2005/8/layout/hierarchy3"/>
    <dgm:cxn modelId="{40D411B1-837D-4B45-A7FD-581CAEC88B77}" type="presOf" srcId="{4CD44C0C-A7F1-4F7A-ABD7-189AE613B33C}" destId="{CAF67D28-CEB3-4871-B89C-DC9B7C8F4527}" srcOrd="0" destOrd="0" presId="urn:microsoft.com/office/officeart/2005/8/layout/hierarchy3"/>
    <dgm:cxn modelId="{54A64AB1-FC61-4FA8-A9C4-CF9E14784BB0}" type="presOf" srcId="{07C5B2F9-939D-4A6C-A057-171C8F53B2B7}" destId="{44936774-433D-4BF4-B925-53E6861B609D}" srcOrd="0" destOrd="0" presId="urn:microsoft.com/office/officeart/2005/8/layout/hierarchy3"/>
    <dgm:cxn modelId="{C8E563B6-1B2F-4331-9A6B-02028E66180A}" srcId="{67F6E436-DEC8-42D6-8AA4-16C13168F1E7}" destId="{33B4AB87-FCAD-4CD9-B008-40CD9F2AA46D}" srcOrd="1" destOrd="0" parTransId="{3601264A-930A-476C-B121-BF3FD4B0FC42}" sibTransId="{88874A77-DA84-4CF5-8A56-06C9153FC70A}"/>
    <dgm:cxn modelId="{D92F01B7-B425-46D9-9C34-D512B994D2A1}" srcId="{59A6A67C-E400-41F4-86E1-43A03B91624F}" destId="{71C6C652-993C-419A-BAF6-5CECF656BB48}" srcOrd="1" destOrd="0" parTransId="{C54CE1B0-1B4F-4F2B-BD52-3848B9B6F08E}" sibTransId="{966E6D9D-EE92-4DCF-B68C-EE2E86E04838}"/>
    <dgm:cxn modelId="{B2E2CABA-E72D-4D77-AA82-39473C55CD3A}" srcId="{CAC09CA1-C9E5-4F4E-B19C-1A56282C1167}" destId="{DEF9A6C5-4DA8-4EF6-9E89-3C41B64B4587}" srcOrd="4" destOrd="0" parTransId="{07C5B2F9-939D-4A6C-A057-171C8F53B2B7}" sibTransId="{4EF71CEA-0A63-4506-A8AC-00767CBD22AE}"/>
    <dgm:cxn modelId="{AE4646BC-2065-4E79-958B-345384DA7AD0}" type="presOf" srcId="{701346BA-FADC-4035-BC20-084FEFF307E2}" destId="{7C138AC9-F168-402E-BBEF-51A76055A6E1}" srcOrd="0" destOrd="0" presId="urn:microsoft.com/office/officeart/2005/8/layout/hierarchy3"/>
    <dgm:cxn modelId="{E09C86BC-4883-4F9E-A798-55BB489B15A9}" type="presOf" srcId="{CAC09CA1-C9E5-4F4E-B19C-1A56282C1167}" destId="{F7DB7722-1B61-4234-A249-D697D170225F}" srcOrd="1" destOrd="0" presId="urn:microsoft.com/office/officeart/2005/8/layout/hierarchy3"/>
    <dgm:cxn modelId="{FA20D6C2-D2AE-49C4-85D2-65F5E3620C98}" type="presOf" srcId="{D125024F-AACB-4EFE-9658-7A578D986722}" destId="{A4DBCB4C-6087-48FA-8839-859A6D0FB614}" srcOrd="0" destOrd="0" presId="urn:microsoft.com/office/officeart/2005/8/layout/hierarchy3"/>
    <dgm:cxn modelId="{3FC78EC4-9283-4BA1-A345-9F68E466699C}" type="presOf" srcId="{8D8256E3-E16B-4669-920E-5AA1EE328D49}" destId="{2A25FC1B-2759-42A4-A808-3FC3269AB2D5}" srcOrd="0" destOrd="0" presId="urn:microsoft.com/office/officeart/2005/8/layout/hierarchy3"/>
    <dgm:cxn modelId="{0BF11BC5-618B-4B61-9136-3E2CDA99963B}" type="presOf" srcId="{59A6A67C-E400-41F4-86E1-43A03B91624F}" destId="{DC29BFF0-E0DD-4745-9B4E-44E0AA5C450E}" srcOrd="0" destOrd="0" presId="urn:microsoft.com/office/officeart/2005/8/layout/hierarchy3"/>
    <dgm:cxn modelId="{A03AC7C8-6814-4E87-ACCA-34D0BC26AB69}" srcId="{2610B45D-B571-463D-85A5-BE31DA99FE3A}" destId="{CAC09CA1-C9E5-4F4E-B19C-1A56282C1167}" srcOrd="1" destOrd="0" parTransId="{AE7CFCE5-6498-4953-8D73-BD604D513BB3}" sibTransId="{F5519F4E-B9F0-40E2-AEE8-43F80BFC79FB}"/>
    <dgm:cxn modelId="{9E3053CE-C2ED-4FF3-B2A3-8260BF62FB35}" type="presOf" srcId="{A17E8DD4-702D-4755-A904-4D7E95CE2D48}" destId="{13DCB0BF-8BE5-4069-874E-6D6F96E4F2C4}" srcOrd="0" destOrd="0" presId="urn:microsoft.com/office/officeart/2005/8/layout/hierarchy3"/>
    <dgm:cxn modelId="{B5F89DCE-3F65-4E98-A0F2-8F008C762ECC}" srcId="{59A6A67C-E400-41F4-86E1-43A03B91624F}" destId="{7325E67F-A358-4C7D-B923-6D8450F28269}" srcOrd="4" destOrd="0" parTransId="{E18DE5A8-60AD-4926-A3E3-4F58DBB246F4}" sibTransId="{ABC51646-9B60-4860-A078-331A58306172}"/>
    <dgm:cxn modelId="{17F917D1-6A79-44C9-9888-C07BC97A6F3D}" srcId="{7E86311E-5429-4938-B09D-2B6B2EFA8B5A}" destId="{3A318E57-A12E-46F3-9F3D-0FA6D71EEC01}" srcOrd="7" destOrd="0" parTransId="{FB7FB43E-E6CD-4268-AAEB-B7A512180372}" sibTransId="{7AE09802-8CF4-49E8-AE5E-2D2ED5B3FA16}"/>
    <dgm:cxn modelId="{32507FD1-6BF1-4EC2-8DDB-F8996E8EBDBC}" type="presOf" srcId="{DF676B5E-BB36-4161-BD6E-15EA60AD54AB}" destId="{474B2132-9C3B-4EFF-8F24-3B3C7CDFE45D}" srcOrd="0" destOrd="1" presId="urn:microsoft.com/office/officeart/2005/8/layout/hierarchy3"/>
    <dgm:cxn modelId="{CAA94DD5-7FAD-4C87-8466-F13BB3A22DC4}" type="presOf" srcId="{89240846-76F6-4584-AEF2-2B37C60F5B22}" destId="{B34AB9C9-626D-435E-B1BE-FAB07A65BF68}" srcOrd="0" destOrd="0" presId="urn:microsoft.com/office/officeart/2005/8/layout/hierarchy3"/>
    <dgm:cxn modelId="{3C9B83D6-B08B-4926-BA4A-B1BA2B8E50F3}" type="presOf" srcId="{CCAF1A5E-1372-40EF-8988-61DBF811F678}" destId="{A7AD1577-8914-488C-A4F4-FF4D6B23A940}" srcOrd="0" destOrd="0" presId="urn:microsoft.com/office/officeart/2005/8/layout/hierarchy3"/>
    <dgm:cxn modelId="{2929A6D7-1D73-4C57-98B5-194C3642A3E4}" type="presOf" srcId="{7E86311E-5429-4938-B09D-2B6B2EFA8B5A}" destId="{FD28BFD6-ACD7-48FA-B160-F2B3FBBFCA8A}" srcOrd="0" destOrd="0" presId="urn:microsoft.com/office/officeart/2005/8/layout/hierarchy3"/>
    <dgm:cxn modelId="{36AF5CDA-390C-4450-A089-9FD2128B6F89}" type="presOf" srcId="{43F3B276-F2B9-4634-8E8B-C371F134CA78}" destId="{2DFBF575-41F3-4EB4-B32D-19FEDC2E6ADC}" srcOrd="0" destOrd="0" presId="urn:microsoft.com/office/officeart/2005/8/layout/hierarchy3"/>
    <dgm:cxn modelId="{220C0FDD-90F2-4401-B4D8-C546679738EA}" srcId="{77FA02CD-8C9D-4718-95D6-3FA1013BAD6C}" destId="{01652393-E73A-4FB3-A601-EEF5645387D8}" srcOrd="5" destOrd="0" parTransId="{FE2B245F-B437-4AF2-9CE0-B29D26F20A57}" sibTransId="{C866B54B-2CCE-4EBE-A5A8-89713AC51CD5}"/>
    <dgm:cxn modelId="{E4597EDD-6169-4CDF-A598-2E2F0D6D6CC4}" srcId="{CAC09CA1-C9E5-4F4E-B19C-1A56282C1167}" destId="{17215E3D-6303-4883-BEF6-90DE0C552D3D}" srcOrd="3" destOrd="0" parTransId="{FE18E14D-66CE-424B-AE51-D573341FF6B7}" sibTransId="{7FC694C1-B3BA-4484-9BAE-00F36A929127}"/>
    <dgm:cxn modelId="{8C7224DE-D807-4189-BDCC-7018819A8565}" type="presOf" srcId="{FA5C2DB7-BC0D-4AFE-AC75-69023CA8FB3B}" destId="{B7E574FB-84B9-42A6-8D27-41D7F15910DE}" srcOrd="0" destOrd="0" presId="urn:microsoft.com/office/officeart/2005/8/layout/hierarchy3"/>
    <dgm:cxn modelId="{40384ADF-9521-422F-926F-D8A6E597F1A2}" type="presOf" srcId="{A59B634E-6B4B-4DA8-88C1-FECCA347BFFC}" destId="{DC0CBE27-3345-4150-8123-C6D1193D769D}" srcOrd="0" destOrd="0" presId="urn:microsoft.com/office/officeart/2005/8/layout/hierarchy3"/>
    <dgm:cxn modelId="{1499BAE1-11AA-44FD-814E-E8DCA1BF3A60}" srcId="{4BAEF78C-5AA8-421D-BB20-467B058DA125}" destId="{3F13707B-014D-42EC-9C7D-61A1C12FF3E7}" srcOrd="0" destOrd="0" parTransId="{5FACD904-1CFF-4EE1-ABDA-9C078515A945}" sibTransId="{8669CE85-35B1-438C-BA88-612DD8D49234}"/>
    <dgm:cxn modelId="{C90971E2-9884-4A69-8716-D73936980459}" type="presOf" srcId="{20396586-D81E-43C5-A954-9C339854B000}" destId="{4BF8B2C0-7765-428F-80BA-420C19675EF3}" srcOrd="0" destOrd="0" presId="urn:microsoft.com/office/officeart/2005/8/layout/hierarchy3"/>
    <dgm:cxn modelId="{752B47E7-72E1-4E68-A0C8-6309AE5F3E4A}" type="presOf" srcId="{3F13707B-014D-42EC-9C7D-61A1C12FF3E7}" destId="{4E3659DE-9C43-4A22-9269-B54ADA8897A8}" srcOrd="0" destOrd="1" presId="urn:microsoft.com/office/officeart/2005/8/layout/hierarchy3"/>
    <dgm:cxn modelId="{EBAD04E8-3594-4033-972F-B76E15A1300F}" type="presOf" srcId="{8AADC705-A3E9-43C6-B551-7B9F781CB8DB}" destId="{EA71428E-9133-4AB9-AF6E-2553E3A3C50E}" srcOrd="0" destOrd="0" presId="urn:microsoft.com/office/officeart/2005/8/layout/hierarchy3"/>
    <dgm:cxn modelId="{84A652E9-623A-489F-93DF-FDF324546B05}" srcId="{C9F10071-B4B7-47F0-A7B3-CEC23A5C7067}" destId="{D4E55268-5D8D-4FC1-9DAA-A00CCD96ED9D}" srcOrd="0" destOrd="0" parTransId="{4BF664D2-A170-4A92-B7E6-BA596D3329E2}" sibTransId="{1094A7CF-C45A-49AC-8546-E4B922F3A97F}"/>
    <dgm:cxn modelId="{0800E7EE-0B34-4B74-8A1A-7F7F51E37AF4}" srcId="{77FA02CD-8C9D-4718-95D6-3FA1013BAD6C}" destId="{9502CCF9-0EBC-441A-8653-2A01CB728A6E}" srcOrd="8" destOrd="0" parTransId="{588921D8-E134-4C3C-8C25-BC3E468CF4DF}" sibTransId="{A82593B0-FC27-4E33-A7D8-16ED09264B0B}"/>
    <dgm:cxn modelId="{F78EB3EF-49D1-4C22-90BC-F2CF551E4D92}" type="presOf" srcId="{818FFD6F-61CC-48BA-92BB-3BEF783519BA}" destId="{56B462E6-17A9-4C66-A81F-0D22ACF531CC}" srcOrd="0" destOrd="0" presId="urn:microsoft.com/office/officeart/2005/8/layout/hierarchy3"/>
    <dgm:cxn modelId="{E91D32F1-6621-4B66-81FB-918ACBBE6C2D}" srcId="{7E86311E-5429-4938-B09D-2B6B2EFA8B5A}" destId="{12501A05-F5C3-4939-B44F-DF3D8AA34391}" srcOrd="1" destOrd="0" parTransId="{9CB6B2FA-C2AE-4281-B7FC-D8538D5CCC95}" sibTransId="{D99B5371-A2BF-4380-9D84-36CA812EFB54}"/>
    <dgm:cxn modelId="{BE98D7F1-18F9-4C9E-B448-37C249BC3E43}" type="presOf" srcId="{C54CE1B0-1B4F-4F2B-BD52-3848B9B6F08E}" destId="{E73036FB-8EBC-4968-AAB8-33E9C4DF6911}" srcOrd="0" destOrd="0" presId="urn:microsoft.com/office/officeart/2005/8/layout/hierarchy3"/>
    <dgm:cxn modelId="{2801EBF1-B7F0-4AA5-ACF5-C613C629C54C}" type="presOf" srcId="{FB7FB43E-E6CD-4268-AAEB-B7A512180372}" destId="{C12ADE86-828F-4287-8992-750FA7843457}" srcOrd="0" destOrd="0" presId="urn:microsoft.com/office/officeart/2005/8/layout/hierarchy3"/>
    <dgm:cxn modelId="{BF3F38F5-1929-4917-B643-0C8A3172BCC4}" type="presOf" srcId="{45C9E476-85F6-4543-A0A8-6E870570110C}" destId="{2A243444-4A75-4D81-B324-541EEC665F9E}" srcOrd="0" destOrd="0" presId="urn:microsoft.com/office/officeart/2005/8/layout/hierarchy3"/>
    <dgm:cxn modelId="{00B959F6-BAAD-40D0-9ECC-5BC8304A3344}" type="presOf" srcId="{C9F10071-B4B7-47F0-A7B3-CEC23A5C7067}" destId="{63550E33-84FC-48BA-BFA8-36B66907DDB4}" srcOrd="0" destOrd="0" presId="urn:microsoft.com/office/officeart/2005/8/layout/hierarchy3"/>
    <dgm:cxn modelId="{E80FEEF7-E6A1-4F18-A4B1-CD872441CEC7}" srcId="{7E86311E-5429-4938-B09D-2B6B2EFA8B5A}" destId="{F2AD3796-F968-49E6-A0D3-6DBBCC49B1E6}" srcOrd="3" destOrd="0" parTransId="{D0A18FB9-60A2-43A6-9ADB-73AAD008EEB1}" sibTransId="{0DA75EFF-4515-461A-BE8E-646688F3359B}"/>
    <dgm:cxn modelId="{DCB64AFA-32E1-4D41-A8B8-0C1C98F58C1D}" type="presOf" srcId="{3C38A9D7-71CC-46CF-B58A-F11970DCBD62}" destId="{F45A9D81-5FBA-44EF-B790-A781C8957704}" srcOrd="0" destOrd="1" presId="urn:microsoft.com/office/officeart/2005/8/layout/hierarchy3"/>
    <dgm:cxn modelId="{8F7384FD-A9E4-4382-966B-7DE103FE5F33}" type="presOf" srcId="{A90C3B20-B251-4E61-84C9-68A07AD0265C}" destId="{A97C9AFE-D555-404C-A039-DB995C658793}" srcOrd="0" destOrd="0" presId="urn:microsoft.com/office/officeart/2005/8/layout/hierarchy3"/>
    <dgm:cxn modelId="{9E1F36FE-4AA2-4758-B23E-C09C396F1A53}" type="presOf" srcId="{096CB714-9E2E-415B-84E3-77D9D6E9E06B}" destId="{8FCB4C2B-30DB-40EE-B16C-C05943F4E408}" srcOrd="0" destOrd="0" presId="urn:microsoft.com/office/officeart/2005/8/layout/hierarchy3"/>
    <dgm:cxn modelId="{D386E1FE-38E6-4DE0-82A0-96EA1508745A}" type="presOf" srcId="{F0AC42BC-E47D-4A0E-BDFE-4372FE540EC5}" destId="{3716ABA1-EDB7-4D6F-AB7F-1012BBB5FAD9}" srcOrd="0" destOrd="0" presId="urn:microsoft.com/office/officeart/2005/8/layout/hierarchy3"/>
    <dgm:cxn modelId="{250E11FF-2780-46A5-9B1C-D4664C7B5183}" type="presOf" srcId="{DEF9A6C5-4DA8-4EF6-9E89-3C41B64B4587}" destId="{D132ED91-19C3-4F4C-AB21-ABA5F81BB074}" srcOrd="0" destOrd="0" presId="urn:microsoft.com/office/officeart/2005/8/layout/hierarchy3"/>
    <dgm:cxn modelId="{343617AA-A2D6-4A55-A7C5-0B893349F348}" type="presParOf" srcId="{3F590C88-EF83-43B4-8DCD-7037E400F9DC}" destId="{8FDDD763-A520-449E-8B93-036428DA8B95}" srcOrd="0" destOrd="0" presId="urn:microsoft.com/office/officeart/2005/8/layout/hierarchy3"/>
    <dgm:cxn modelId="{B3014F64-DD6B-420A-954F-C569A74C5D7F}" type="presParOf" srcId="{8FDDD763-A520-449E-8B93-036428DA8B95}" destId="{EC067D7C-C5EC-4C98-828F-157972519F2D}" srcOrd="0" destOrd="0" presId="urn:microsoft.com/office/officeart/2005/8/layout/hierarchy3"/>
    <dgm:cxn modelId="{9B152FC5-FBC1-4EC2-9502-F65B1EEF3E84}" type="presParOf" srcId="{EC067D7C-C5EC-4C98-828F-157972519F2D}" destId="{DC29BFF0-E0DD-4745-9B4E-44E0AA5C450E}" srcOrd="0" destOrd="0" presId="urn:microsoft.com/office/officeart/2005/8/layout/hierarchy3"/>
    <dgm:cxn modelId="{F67C775E-AF6F-4701-8DD8-FB6D8C7E7F2F}" type="presParOf" srcId="{EC067D7C-C5EC-4C98-828F-157972519F2D}" destId="{AF1B6596-458C-4549-8B29-86B2E223B7FD}" srcOrd="1" destOrd="0" presId="urn:microsoft.com/office/officeart/2005/8/layout/hierarchy3"/>
    <dgm:cxn modelId="{8B40D973-A358-4CAE-A80A-5780C451ED9F}" type="presParOf" srcId="{8FDDD763-A520-449E-8B93-036428DA8B95}" destId="{C92D1CE1-016E-4AE0-815D-B4B2337BF6DB}" srcOrd="1" destOrd="0" presId="urn:microsoft.com/office/officeart/2005/8/layout/hierarchy3"/>
    <dgm:cxn modelId="{594E91AC-BB9C-4D83-87B9-81210E883BA9}" type="presParOf" srcId="{C92D1CE1-016E-4AE0-815D-B4B2337BF6DB}" destId="{A4DBCB4C-6087-48FA-8839-859A6D0FB614}" srcOrd="0" destOrd="0" presId="urn:microsoft.com/office/officeart/2005/8/layout/hierarchy3"/>
    <dgm:cxn modelId="{8ACA2406-6F8B-4705-93EB-F59C2D5B0D34}" type="presParOf" srcId="{C92D1CE1-016E-4AE0-815D-B4B2337BF6DB}" destId="{7B586E70-210F-4569-968A-191B1133805F}" srcOrd="1" destOrd="0" presId="urn:microsoft.com/office/officeart/2005/8/layout/hierarchy3"/>
    <dgm:cxn modelId="{7EBE64BA-44C9-457E-AC15-77AEB14107F6}" type="presParOf" srcId="{C92D1CE1-016E-4AE0-815D-B4B2337BF6DB}" destId="{E73036FB-8EBC-4968-AAB8-33E9C4DF6911}" srcOrd="2" destOrd="0" presId="urn:microsoft.com/office/officeart/2005/8/layout/hierarchy3"/>
    <dgm:cxn modelId="{93E4D306-B406-41F4-833A-17C07C24AB25}" type="presParOf" srcId="{C92D1CE1-016E-4AE0-815D-B4B2337BF6DB}" destId="{4183EDB3-86FD-4D75-AC6A-6DEFA7D4569F}" srcOrd="3" destOrd="0" presId="urn:microsoft.com/office/officeart/2005/8/layout/hierarchy3"/>
    <dgm:cxn modelId="{D4248165-43DC-4AA2-A586-4C3DF22D40DF}" type="presParOf" srcId="{C92D1CE1-016E-4AE0-815D-B4B2337BF6DB}" destId="{DC0CBE27-3345-4150-8123-C6D1193D769D}" srcOrd="4" destOrd="0" presId="urn:microsoft.com/office/officeart/2005/8/layout/hierarchy3"/>
    <dgm:cxn modelId="{7222E906-C2D3-4CAE-A21E-B555BB6A4EA5}" type="presParOf" srcId="{C92D1CE1-016E-4AE0-815D-B4B2337BF6DB}" destId="{EA71428E-9133-4AB9-AF6E-2553E3A3C50E}" srcOrd="5" destOrd="0" presId="urn:microsoft.com/office/officeart/2005/8/layout/hierarchy3"/>
    <dgm:cxn modelId="{A6DF5FE4-8643-41FB-AAA9-2F17419D5553}" type="presParOf" srcId="{C92D1CE1-016E-4AE0-815D-B4B2337BF6DB}" destId="{8F022328-BBEE-4F17-A00E-9EB7DD96774C}" srcOrd="6" destOrd="0" presId="urn:microsoft.com/office/officeart/2005/8/layout/hierarchy3"/>
    <dgm:cxn modelId="{6D85D877-1972-4560-97B0-2A3F82901B18}" type="presParOf" srcId="{C92D1CE1-016E-4AE0-815D-B4B2337BF6DB}" destId="{625E452D-9B5F-42B4-A1FA-41DE653CECD7}" srcOrd="7" destOrd="0" presId="urn:microsoft.com/office/officeart/2005/8/layout/hierarchy3"/>
    <dgm:cxn modelId="{D7924641-99E6-47BA-854D-3675E43FD7A6}" type="presParOf" srcId="{C92D1CE1-016E-4AE0-815D-B4B2337BF6DB}" destId="{999AD612-CE31-4515-A298-BD34AB7EA9DA}" srcOrd="8" destOrd="0" presId="urn:microsoft.com/office/officeart/2005/8/layout/hierarchy3"/>
    <dgm:cxn modelId="{06CD3359-7CE7-46D3-95DB-5DC21C7FFB52}" type="presParOf" srcId="{C92D1CE1-016E-4AE0-815D-B4B2337BF6DB}" destId="{83B4F51D-4ABE-49FE-B799-D283EE0F6EC1}" srcOrd="9" destOrd="0" presId="urn:microsoft.com/office/officeart/2005/8/layout/hierarchy3"/>
    <dgm:cxn modelId="{1DEC12C3-12A6-4F60-A81A-BAD84498E7CE}" type="presParOf" srcId="{C92D1CE1-016E-4AE0-815D-B4B2337BF6DB}" destId="{F6045A6F-7920-4944-85D6-E105D5F30B75}" srcOrd="10" destOrd="0" presId="urn:microsoft.com/office/officeart/2005/8/layout/hierarchy3"/>
    <dgm:cxn modelId="{0473EA0D-9F3F-4264-A484-A278C1B10A36}" type="presParOf" srcId="{C92D1CE1-016E-4AE0-815D-B4B2337BF6DB}" destId="{2E892806-8397-46D4-8175-796BD43E9B8E}" srcOrd="11" destOrd="0" presId="urn:microsoft.com/office/officeart/2005/8/layout/hierarchy3"/>
    <dgm:cxn modelId="{E3702411-2BB8-4455-9D6A-ECF992C0616C}" type="presParOf" srcId="{C92D1CE1-016E-4AE0-815D-B4B2337BF6DB}" destId="{C26D11D7-59B9-4345-ADA9-229E19984DE6}" srcOrd="12" destOrd="0" presId="urn:microsoft.com/office/officeart/2005/8/layout/hierarchy3"/>
    <dgm:cxn modelId="{51B3D86F-A35B-417C-BA40-B0E20E48B064}" type="presParOf" srcId="{C92D1CE1-016E-4AE0-815D-B4B2337BF6DB}" destId="{A7AD1577-8914-488C-A4F4-FF4D6B23A940}" srcOrd="13" destOrd="0" presId="urn:microsoft.com/office/officeart/2005/8/layout/hierarchy3"/>
    <dgm:cxn modelId="{B737A684-BDE8-45CA-8883-ED6AA2BF8AE2}" type="presParOf" srcId="{C92D1CE1-016E-4AE0-815D-B4B2337BF6DB}" destId="{25787EDC-405F-479B-9313-6AA351C5FEBF}" srcOrd="14" destOrd="0" presId="urn:microsoft.com/office/officeart/2005/8/layout/hierarchy3"/>
    <dgm:cxn modelId="{A1572383-8733-469D-B86B-4DC781E3ECB0}" type="presParOf" srcId="{C92D1CE1-016E-4AE0-815D-B4B2337BF6DB}" destId="{8FCB4C2B-30DB-40EE-B16C-C05943F4E408}" srcOrd="15" destOrd="0" presId="urn:microsoft.com/office/officeart/2005/8/layout/hierarchy3"/>
    <dgm:cxn modelId="{D7DB80A8-B58E-413F-A761-5836D55B625E}" type="presParOf" srcId="{3F590C88-EF83-43B4-8DCD-7037E400F9DC}" destId="{4C26F8F5-F6C8-4788-A104-D9BEBA535C48}" srcOrd="1" destOrd="0" presId="urn:microsoft.com/office/officeart/2005/8/layout/hierarchy3"/>
    <dgm:cxn modelId="{AB04B1DC-DFE2-4FDA-A5CA-5AA563F301C5}" type="presParOf" srcId="{4C26F8F5-F6C8-4788-A104-D9BEBA535C48}" destId="{59196409-DF88-4B87-9C16-6810DC25BA99}" srcOrd="0" destOrd="0" presId="urn:microsoft.com/office/officeart/2005/8/layout/hierarchy3"/>
    <dgm:cxn modelId="{C8E6E2EE-3874-4A88-A0A8-D95DD3524849}" type="presParOf" srcId="{59196409-DF88-4B87-9C16-6810DC25BA99}" destId="{3AD0C0EE-7497-45E3-A4C9-BE135BE259B1}" srcOrd="0" destOrd="0" presId="urn:microsoft.com/office/officeart/2005/8/layout/hierarchy3"/>
    <dgm:cxn modelId="{702A8227-F744-40D9-B8F5-FFDC99293E79}" type="presParOf" srcId="{59196409-DF88-4B87-9C16-6810DC25BA99}" destId="{F7DB7722-1B61-4234-A249-D697D170225F}" srcOrd="1" destOrd="0" presId="urn:microsoft.com/office/officeart/2005/8/layout/hierarchy3"/>
    <dgm:cxn modelId="{649F6D82-7B2F-4A17-BFC9-A3CC63D4B316}" type="presParOf" srcId="{4C26F8F5-F6C8-4788-A104-D9BEBA535C48}" destId="{1E876E7F-2C3E-4D83-B06B-3F40E29B8E7C}" srcOrd="1" destOrd="0" presId="urn:microsoft.com/office/officeart/2005/8/layout/hierarchy3"/>
    <dgm:cxn modelId="{87E0FB37-944C-4914-AB56-2E9994E36C26}" type="presParOf" srcId="{1E876E7F-2C3E-4D83-B06B-3F40E29B8E7C}" destId="{EA12A927-AA67-4A96-AD41-C6B07A6DB8BE}" srcOrd="0" destOrd="0" presId="urn:microsoft.com/office/officeart/2005/8/layout/hierarchy3"/>
    <dgm:cxn modelId="{861E8E16-B191-4168-8807-1D36F8905B82}" type="presParOf" srcId="{1E876E7F-2C3E-4D83-B06B-3F40E29B8E7C}" destId="{4BF8B2C0-7765-428F-80BA-420C19675EF3}" srcOrd="1" destOrd="0" presId="urn:microsoft.com/office/officeart/2005/8/layout/hierarchy3"/>
    <dgm:cxn modelId="{BB8D4421-6CAC-4B3A-9447-7F7021FA46EF}" type="presParOf" srcId="{1E876E7F-2C3E-4D83-B06B-3F40E29B8E7C}" destId="{723A2166-BACB-4C4C-A5A5-7020A5B62D5C}" srcOrd="2" destOrd="0" presId="urn:microsoft.com/office/officeart/2005/8/layout/hierarchy3"/>
    <dgm:cxn modelId="{97548CF0-EC56-4E5E-AE98-6E6980D83A9E}" type="presParOf" srcId="{1E876E7F-2C3E-4D83-B06B-3F40E29B8E7C}" destId="{6F0C14AD-7BC4-491B-8CD7-DDEFFCDF47A9}" srcOrd="3" destOrd="0" presId="urn:microsoft.com/office/officeart/2005/8/layout/hierarchy3"/>
    <dgm:cxn modelId="{EF44E2BA-4756-4BB9-A82D-330BCC1A09EF}" type="presParOf" srcId="{1E876E7F-2C3E-4D83-B06B-3F40E29B8E7C}" destId="{3716ABA1-EDB7-4D6F-AB7F-1012BBB5FAD9}" srcOrd="4" destOrd="0" presId="urn:microsoft.com/office/officeart/2005/8/layout/hierarchy3"/>
    <dgm:cxn modelId="{C2A778DD-0BA1-469E-B746-BF9407A5A162}" type="presParOf" srcId="{1E876E7F-2C3E-4D83-B06B-3F40E29B8E7C}" destId="{1D6E93CF-D316-488B-A96E-52A362B8FDC1}" srcOrd="5" destOrd="0" presId="urn:microsoft.com/office/officeart/2005/8/layout/hierarchy3"/>
    <dgm:cxn modelId="{A6B4B4BD-5278-4C9D-A913-E6CFFDA79315}" type="presParOf" srcId="{1E876E7F-2C3E-4D83-B06B-3F40E29B8E7C}" destId="{61F64D46-39FC-4D27-B423-F6D9419B9545}" srcOrd="6" destOrd="0" presId="urn:microsoft.com/office/officeart/2005/8/layout/hierarchy3"/>
    <dgm:cxn modelId="{E1A96CCF-3AEF-4DD4-97AD-EAC8C17A0E54}" type="presParOf" srcId="{1E876E7F-2C3E-4D83-B06B-3F40E29B8E7C}" destId="{4934FDB3-2A73-426D-9E73-6923A6FCC0D1}" srcOrd="7" destOrd="0" presId="urn:microsoft.com/office/officeart/2005/8/layout/hierarchy3"/>
    <dgm:cxn modelId="{B87D78CA-B730-4CD3-AFDF-A8514F340787}" type="presParOf" srcId="{1E876E7F-2C3E-4D83-B06B-3F40E29B8E7C}" destId="{44936774-433D-4BF4-B925-53E6861B609D}" srcOrd="8" destOrd="0" presId="urn:microsoft.com/office/officeart/2005/8/layout/hierarchy3"/>
    <dgm:cxn modelId="{766EF9AB-E494-44E9-A372-FB8CE1A84C6C}" type="presParOf" srcId="{1E876E7F-2C3E-4D83-B06B-3F40E29B8E7C}" destId="{D132ED91-19C3-4F4C-AB21-ABA5F81BB074}" srcOrd="9" destOrd="0" presId="urn:microsoft.com/office/officeart/2005/8/layout/hierarchy3"/>
    <dgm:cxn modelId="{FA2720DE-BE86-449D-B7C5-27560966699F}" type="presParOf" srcId="{3F590C88-EF83-43B4-8DCD-7037E400F9DC}" destId="{BF730175-0F3B-4E32-B1CF-016189D49201}" srcOrd="2" destOrd="0" presId="urn:microsoft.com/office/officeart/2005/8/layout/hierarchy3"/>
    <dgm:cxn modelId="{2BB3DB29-B3BA-4A09-B5AE-C9CC5A7169D1}" type="presParOf" srcId="{BF730175-0F3B-4E32-B1CF-016189D49201}" destId="{F393F4F2-B5B9-4C8D-9A92-FCE6E5084100}" srcOrd="0" destOrd="0" presId="urn:microsoft.com/office/officeart/2005/8/layout/hierarchy3"/>
    <dgm:cxn modelId="{DB0E1E91-44B0-4E3B-BFE3-2ACAE8389D85}" type="presParOf" srcId="{F393F4F2-B5B9-4C8D-9A92-FCE6E5084100}" destId="{6A435133-FB37-4EBA-9FD5-79E312508A10}" srcOrd="0" destOrd="0" presId="urn:microsoft.com/office/officeart/2005/8/layout/hierarchy3"/>
    <dgm:cxn modelId="{F2FD207A-6A92-4FC1-B15D-873E1C2EC7F4}" type="presParOf" srcId="{F393F4F2-B5B9-4C8D-9A92-FCE6E5084100}" destId="{8ECEA50E-D34B-4C6F-B1BC-2EAE48B81FC4}" srcOrd="1" destOrd="0" presId="urn:microsoft.com/office/officeart/2005/8/layout/hierarchy3"/>
    <dgm:cxn modelId="{3E100C40-92FB-406B-A130-109FEA2A8A03}" type="presParOf" srcId="{BF730175-0F3B-4E32-B1CF-016189D49201}" destId="{5687E0A6-305E-43D9-87CF-EEBBDFDEABC1}" srcOrd="1" destOrd="0" presId="urn:microsoft.com/office/officeart/2005/8/layout/hierarchy3"/>
    <dgm:cxn modelId="{03EF36EA-1721-4FC6-A61F-D7D49FBC3BF3}" type="presParOf" srcId="{5687E0A6-305E-43D9-87CF-EEBBDFDEABC1}" destId="{06D8C4D5-4F8E-4430-BB56-1674819B7A4E}" srcOrd="0" destOrd="0" presId="urn:microsoft.com/office/officeart/2005/8/layout/hierarchy3"/>
    <dgm:cxn modelId="{AF61087A-F622-4465-B4C1-C543A405A099}" type="presParOf" srcId="{5687E0A6-305E-43D9-87CF-EEBBDFDEABC1}" destId="{13DCB0BF-8BE5-4069-874E-6D6F96E4F2C4}" srcOrd="1" destOrd="0" presId="urn:microsoft.com/office/officeart/2005/8/layout/hierarchy3"/>
    <dgm:cxn modelId="{99DEEA3C-1F36-482F-860E-81FB060F6B72}" type="presParOf" srcId="{5687E0A6-305E-43D9-87CF-EEBBDFDEABC1}" destId="{2A243444-4A75-4D81-B324-541EEC665F9E}" srcOrd="2" destOrd="0" presId="urn:microsoft.com/office/officeart/2005/8/layout/hierarchy3"/>
    <dgm:cxn modelId="{C7E12F41-3D82-4856-A5FA-33C6C4253B46}" type="presParOf" srcId="{5687E0A6-305E-43D9-87CF-EEBBDFDEABC1}" destId="{6F91E06F-62A4-43EA-AEBE-D98E6EFA3D1F}" srcOrd="3" destOrd="0" presId="urn:microsoft.com/office/officeart/2005/8/layout/hierarchy3"/>
    <dgm:cxn modelId="{3EC89558-26A8-4F10-A99C-27E8B51EA5DF}" type="presParOf" srcId="{5687E0A6-305E-43D9-87CF-EEBBDFDEABC1}" destId="{C1486354-4225-4429-91F6-1D10B5C698BC}" srcOrd="4" destOrd="0" presId="urn:microsoft.com/office/officeart/2005/8/layout/hierarchy3"/>
    <dgm:cxn modelId="{25DBF4B5-C146-4481-A5C5-CA6A636F6AD6}" type="presParOf" srcId="{5687E0A6-305E-43D9-87CF-EEBBDFDEABC1}" destId="{255992C6-D479-40C9-8E15-426C478F1228}" srcOrd="5" destOrd="0" presId="urn:microsoft.com/office/officeart/2005/8/layout/hierarchy3"/>
    <dgm:cxn modelId="{E4C92583-5A74-4424-BBEF-7B1F2C8CCCB3}" type="presParOf" srcId="{5687E0A6-305E-43D9-87CF-EEBBDFDEABC1}" destId="{2DFBF575-41F3-4EB4-B32D-19FEDC2E6ADC}" srcOrd="6" destOrd="0" presId="urn:microsoft.com/office/officeart/2005/8/layout/hierarchy3"/>
    <dgm:cxn modelId="{1CCE4AA5-9737-487B-861E-AEFBD9E1C446}" type="presParOf" srcId="{5687E0A6-305E-43D9-87CF-EEBBDFDEABC1}" destId="{3FCF9E84-13C2-478E-BB33-8F75DA4B7E22}" srcOrd="7" destOrd="0" presId="urn:microsoft.com/office/officeart/2005/8/layout/hierarchy3"/>
    <dgm:cxn modelId="{455AE377-7459-4C64-8F04-982DEBEFC754}" type="presParOf" srcId="{5687E0A6-305E-43D9-87CF-EEBBDFDEABC1}" destId="{CAF67D28-CEB3-4871-B89C-DC9B7C8F4527}" srcOrd="8" destOrd="0" presId="urn:microsoft.com/office/officeart/2005/8/layout/hierarchy3"/>
    <dgm:cxn modelId="{D762B86C-8324-4268-8678-2E88EC1FC33A}" type="presParOf" srcId="{5687E0A6-305E-43D9-87CF-EEBBDFDEABC1}" destId="{2515FF1C-B69B-4C61-A432-1811598639FD}" srcOrd="9" destOrd="0" presId="urn:microsoft.com/office/officeart/2005/8/layout/hierarchy3"/>
    <dgm:cxn modelId="{AEC21AF9-F528-4CFB-B6F0-A2E0216AA80C}" type="presParOf" srcId="{5687E0A6-305E-43D9-87CF-EEBBDFDEABC1}" destId="{BA1A227D-91FF-4A35-8187-26D38BE8D20D}" srcOrd="10" destOrd="0" presId="urn:microsoft.com/office/officeart/2005/8/layout/hierarchy3"/>
    <dgm:cxn modelId="{C5786177-A09A-4099-970A-5EA6109132C9}" type="presParOf" srcId="{5687E0A6-305E-43D9-87CF-EEBBDFDEABC1}" destId="{C7319575-F1A4-44EC-BF5D-5B09C40A8BAB}" srcOrd="11" destOrd="0" presId="urn:microsoft.com/office/officeart/2005/8/layout/hierarchy3"/>
    <dgm:cxn modelId="{4EA630BC-54CE-4A22-8679-9DC33F0D8CAF}" type="presParOf" srcId="{5687E0A6-305E-43D9-87CF-EEBBDFDEABC1}" destId="{2A25FC1B-2759-42A4-A808-3FC3269AB2D5}" srcOrd="12" destOrd="0" presId="urn:microsoft.com/office/officeart/2005/8/layout/hierarchy3"/>
    <dgm:cxn modelId="{47A7EF71-BD3E-4A1E-BC76-EDA25A3FCF5D}" type="presParOf" srcId="{5687E0A6-305E-43D9-87CF-EEBBDFDEABC1}" destId="{B7E574FB-84B9-42A6-8D27-41D7F15910DE}" srcOrd="13" destOrd="0" presId="urn:microsoft.com/office/officeart/2005/8/layout/hierarchy3"/>
    <dgm:cxn modelId="{77422584-C69E-4147-9206-1221A8A99C2B}" type="presParOf" srcId="{5687E0A6-305E-43D9-87CF-EEBBDFDEABC1}" destId="{408A4A37-BECF-42C4-99A1-23FFB4109AF9}" srcOrd="14" destOrd="0" presId="urn:microsoft.com/office/officeart/2005/8/layout/hierarchy3"/>
    <dgm:cxn modelId="{718EE34A-37F3-47A6-9719-0A743C10FD68}" type="presParOf" srcId="{5687E0A6-305E-43D9-87CF-EEBBDFDEABC1}" destId="{9842F7E4-3C90-4649-94FE-DCAAE91761A4}" srcOrd="15" destOrd="0" presId="urn:microsoft.com/office/officeart/2005/8/layout/hierarchy3"/>
    <dgm:cxn modelId="{9BD45FC2-B225-4E08-9ACD-7AA3EF0FF516}" type="presParOf" srcId="{5687E0A6-305E-43D9-87CF-EEBBDFDEABC1}" destId="{F0250536-1B07-4401-A1D3-AEEB8F2E3A55}" srcOrd="16" destOrd="0" presId="urn:microsoft.com/office/officeart/2005/8/layout/hierarchy3"/>
    <dgm:cxn modelId="{7E96CC40-8D14-45E8-BF5B-AFD4262252A8}" type="presParOf" srcId="{5687E0A6-305E-43D9-87CF-EEBBDFDEABC1}" destId="{F2ECC337-D05F-4514-A34C-96D00A8BC079}" srcOrd="17" destOrd="0" presId="urn:microsoft.com/office/officeart/2005/8/layout/hierarchy3"/>
    <dgm:cxn modelId="{53B3F02C-61BA-444B-8085-E4D7D3BDB32B}" type="presParOf" srcId="{3F590C88-EF83-43B4-8DCD-7037E400F9DC}" destId="{B0EE9E2D-315D-45CD-8D01-F24689AE47CA}" srcOrd="3" destOrd="0" presId="urn:microsoft.com/office/officeart/2005/8/layout/hierarchy3"/>
    <dgm:cxn modelId="{6D0C2F3D-3911-4EA0-ABB9-5DF65840BD0F}" type="presParOf" srcId="{B0EE9E2D-315D-45CD-8D01-F24689AE47CA}" destId="{2E702C0A-2BD1-448B-BE9C-4207EC1F22EF}" srcOrd="0" destOrd="0" presId="urn:microsoft.com/office/officeart/2005/8/layout/hierarchy3"/>
    <dgm:cxn modelId="{577173F5-4A51-4029-A49F-CA8DFCCBCAAC}" type="presParOf" srcId="{2E702C0A-2BD1-448B-BE9C-4207EC1F22EF}" destId="{FD28BFD6-ACD7-48FA-B160-F2B3FBBFCA8A}" srcOrd="0" destOrd="0" presId="urn:microsoft.com/office/officeart/2005/8/layout/hierarchy3"/>
    <dgm:cxn modelId="{30A62460-EA02-489A-9C58-9FD255707F03}" type="presParOf" srcId="{2E702C0A-2BD1-448B-BE9C-4207EC1F22EF}" destId="{498A0F80-6921-43CF-AF72-7F06B0825003}" srcOrd="1" destOrd="0" presId="urn:microsoft.com/office/officeart/2005/8/layout/hierarchy3"/>
    <dgm:cxn modelId="{C3D5B41D-BC1D-4898-87BC-4450E21080A7}" type="presParOf" srcId="{B0EE9E2D-315D-45CD-8D01-F24689AE47CA}" destId="{593D86B6-187A-4AF2-9577-3629D51197A3}" srcOrd="1" destOrd="0" presId="urn:microsoft.com/office/officeart/2005/8/layout/hierarchy3"/>
    <dgm:cxn modelId="{74758167-9ECD-4D99-B197-9FB6D2A92EE1}" type="presParOf" srcId="{593D86B6-187A-4AF2-9577-3629D51197A3}" destId="{A97C9AFE-D555-404C-A039-DB995C658793}" srcOrd="0" destOrd="0" presId="urn:microsoft.com/office/officeart/2005/8/layout/hierarchy3"/>
    <dgm:cxn modelId="{DB9563FD-139E-4356-BF31-F69CE4B4B167}" type="presParOf" srcId="{593D86B6-187A-4AF2-9577-3629D51197A3}" destId="{7C138AC9-F168-402E-BBEF-51A76055A6E1}" srcOrd="1" destOrd="0" presId="urn:microsoft.com/office/officeart/2005/8/layout/hierarchy3"/>
    <dgm:cxn modelId="{E47C2575-4174-40D4-BF65-C840B2EBF03D}" type="presParOf" srcId="{593D86B6-187A-4AF2-9577-3629D51197A3}" destId="{44B3BFB2-93B9-4C20-8C7F-7329E3EDCA6E}" srcOrd="2" destOrd="0" presId="urn:microsoft.com/office/officeart/2005/8/layout/hierarchy3"/>
    <dgm:cxn modelId="{A477F9F5-62FF-455D-8F0F-AFE5F9D85786}" type="presParOf" srcId="{593D86B6-187A-4AF2-9577-3629D51197A3}" destId="{0586AD28-81AF-426D-A01C-9D26EF368E10}" srcOrd="3" destOrd="0" presId="urn:microsoft.com/office/officeart/2005/8/layout/hierarchy3"/>
    <dgm:cxn modelId="{6574B6EE-2530-4AE3-9CC6-8E790B1120CC}" type="presParOf" srcId="{593D86B6-187A-4AF2-9577-3629D51197A3}" destId="{B34AB9C9-626D-435E-B1BE-FAB07A65BF68}" srcOrd="4" destOrd="0" presId="urn:microsoft.com/office/officeart/2005/8/layout/hierarchy3"/>
    <dgm:cxn modelId="{7F2242F0-EC0C-4B72-B3F9-F9CFD6DEA398}" type="presParOf" srcId="{593D86B6-187A-4AF2-9577-3629D51197A3}" destId="{63550E33-84FC-48BA-BFA8-36B66907DDB4}" srcOrd="5" destOrd="0" presId="urn:microsoft.com/office/officeart/2005/8/layout/hierarchy3"/>
    <dgm:cxn modelId="{0E590CA7-4112-494E-B478-B9841C0F3F22}" type="presParOf" srcId="{593D86B6-187A-4AF2-9577-3629D51197A3}" destId="{75804BC5-1825-4A78-8C43-8433E8488D30}" srcOrd="6" destOrd="0" presId="urn:microsoft.com/office/officeart/2005/8/layout/hierarchy3"/>
    <dgm:cxn modelId="{0CEABA33-6288-456E-80B9-21BBE665A451}" type="presParOf" srcId="{593D86B6-187A-4AF2-9577-3629D51197A3}" destId="{15CE1304-231B-4708-85F7-984F4F980180}" srcOrd="7" destOrd="0" presId="urn:microsoft.com/office/officeart/2005/8/layout/hierarchy3"/>
    <dgm:cxn modelId="{4AA711AE-1E8B-4513-B9CB-5415B924B0AA}" type="presParOf" srcId="{593D86B6-187A-4AF2-9577-3629D51197A3}" destId="{05DD74CF-BCBB-47EF-A420-565FA77F6034}" srcOrd="8" destOrd="0" presId="urn:microsoft.com/office/officeart/2005/8/layout/hierarchy3"/>
    <dgm:cxn modelId="{A36D0C18-084C-47CB-8740-F5F9D7926B4C}" type="presParOf" srcId="{593D86B6-187A-4AF2-9577-3629D51197A3}" destId="{474B2132-9C3B-4EFF-8F24-3B3C7CDFE45D}" srcOrd="9" destOrd="0" presId="urn:microsoft.com/office/officeart/2005/8/layout/hierarchy3"/>
    <dgm:cxn modelId="{8519B8DB-C976-4927-A33C-050C744E8322}" type="presParOf" srcId="{593D86B6-187A-4AF2-9577-3629D51197A3}" destId="{454E061E-10E5-4BA1-BD57-CD64A297C9D8}" srcOrd="10" destOrd="0" presId="urn:microsoft.com/office/officeart/2005/8/layout/hierarchy3"/>
    <dgm:cxn modelId="{60483058-D6A7-4CA6-90A7-92E52BD17D6C}" type="presParOf" srcId="{593D86B6-187A-4AF2-9577-3629D51197A3}" destId="{56B462E6-17A9-4C66-A81F-0D22ACF531CC}" srcOrd="11" destOrd="0" presId="urn:microsoft.com/office/officeart/2005/8/layout/hierarchy3"/>
    <dgm:cxn modelId="{B89FCEB8-8F4B-4346-9B84-42243338F912}" type="presParOf" srcId="{593D86B6-187A-4AF2-9577-3629D51197A3}" destId="{316E5C6A-1EFE-49D9-AECD-6DF3B1C1AD0F}" srcOrd="12" destOrd="0" presId="urn:microsoft.com/office/officeart/2005/8/layout/hierarchy3"/>
    <dgm:cxn modelId="{D6DA69B7-C13E-4220-9AAA-26AB18ED5721}" type="presParOf" srcId="{593D86B6-187A-4AF2-9577-3629D51197A3}" destId="{4E3659DE-9C43-4A22-9269-B54ADA8897A8}" srcOrd="13" destOrd="0" presId="urn:microsoft.com/office/officeart/2005/8/layout/hierarchy3"/>
    <dgm:cxn modelId="{6256995D-9861-439E-9F9D-9E3894318C9F}" type="presParOf" srcId="{593D86B6-187A-4AF2-9577-3629D51197A3}" destId="{C12ADE86-828F-4287-8992-750FA7843457}" srcOrd="14" destOrd="0" presId="urn:microsoft.com/office/officeart/2005/8/layout/hierarchy3"/>
    <dgm:cxn modelId="{FBA4B97B-C9F9-4DB3-8CDA-D316790AD7C4}" type="presParOf" srcId="{593D86B6-187A-4AF2-9577-3629D51197A3}" destId="{F45A9D81-5FBA-44EF-B790-A781C8957704}" srcOrd="1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10B45D-B571-463D-85A5-BE31DA99FE3A}"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C788B7DE-E65E-4B87-8DF5-D4A01CB79FA5}">
      <dgm:prSet phldrT="[Text]" custT="1"/>
      <dgm:spPr/>
      <dgm:t>
        <a:bodyPr/>
        <a:lstStyle/>
        <a:p>
          <a:r>
            <a:rPr lang="en-US" sz="1600" dirty="0"/>
            <a:t>Premier Members</a:t>
          </a:r>
        </a:p>
      </dgm:t>
    </dgm:pt>
    <dgm:pt modelId="{9152E486-D9D6-4BAE-806C-48A602D41F30}" type="parTrans" cxnId="{BA4FECAB-475C-4D09-93E0-A6479236468C}">
      <dgm:prSet/>
      <dgm:spPr/>
      <dgm:t>
        <a:bodyPr/>
        <a:lstStyle/>
        <a:p>
          <a:endParaRPr lang="en-US"/>
        </a:p>
      </dgm:t>
    </dgm:pt>
    <dgm:pt modelId="{764BC5FA-DFCB-44E3-A0D4-C68BC2BB0F6D}" type="sibTrans" cxnId="{BA4FECAB-475C-4D09-93E0-A6479236468C}">
      <dgm:prSet/>
      <dgm:spPr/>
      <dgm:t>
        <a:bodyPr/>
        <a:lstStyle/>
        <a:p>
          <a:endParaRPr lang="en-US"/>
        </a:p>
      </dgm:t>
    </dgm:pt>
    <dgm:pt modelId="{67D41545-D47E-45FF-B3DF-DED39F2EF2C1}">
      <dgm:prSet phldrT="[Text]" custT="1"/>
      <dgm:spPr/>
      <dgm:t>
        <a:bodyPr/>
        <a:lstStyle/>
        <a:p>
          <a:r>
            <a:rPr lang="en-US" sz="1200" dirty="0"/>
            <a:t>BNP Paribas</a:t>
          </a:r>
        </a:p>
      </dgm:t>
    </dgm:pt>
    <dgm:pt modelId="{3B7911F0-123B-4AC5-A1DB-F0F4470E1DCC}" type="parTrans" cxnId="{DB921F82-0FBF-4411-947F-D384718A8AEB}">
      <dgm:prSet/>
      <dgm:spPr/>
      <dgm:t>
        <a:bodyPr/>
        <a:lstStyle/>
        <a:p>
          <a:endParaRPr lang="en-US"/>
        </a:p>
      </dgm:t>
    </dgm:pt>
    <dgm:pt modelId="{2F52CAC7-7970-40AC-9822-BE45BB7BDF1B}" type="sibTrans" cxnId="{DB921F82-0FBF-4411-947F-D384718A8AEB}">
      <dgm:prSet/>
      <dgm:spPr/>
      <dgm:t>
        <a:bodyPr/>
        <a:lstStyle/>
        <a:p>
          <a:endParaRPr lang="en-US"/>
        </a:p>
      </dgm:t>
    </dgm:pt>
    <dgm:pt modelId="{6ED5D81A-C67C-4F65-9020-95AB9852E0DD}">
      <dgm:prSet phldrT="[Text]" custT="1"/>
      <dgm:spPr/>
      <dgm:t>
        <a:bodyPr/>
        <a:lstStyle/>
        <a:p>
          <a:r>
            <a:rPr lang="en-US" sz="1200" dirty="0"/>
            <a:t>Goldman Sachs</a:t>
          </a:r>
        </a:p>
      </dgm:t>
    </dgm:pt>
    <dgm:pt modelId="{2C59E045-50FC-40EE-B8CF-11D41BAD7206}" type="parTrans" cxnId="{2E1C323A-AAB9-4091-A1AA-296BBE0C70F9}">
      <dgm:prSet/>
      <dgm:spPr/>
      <dgm:t>
        <a:bodyPr/>
        <a:lstStyle/>
        <a:p>
          <a:endParaRPr lang="en-US"/>
        </a:p>
      </dgm:t>
    </dgm:pt>
    <dgm:pt modelId="{EE80CD76-FAAF-468F-BFED-D825493C5CE6}" type="sibTrans" cxnId="{2E1C323A-AAB9-4091-A1AA-296BBE0C70F9}">
      <dgm:prSet/>
      <dgm:spPr/>
      <dgm:t>
        <a:bodyPr/>
        <a:lstStyle/>
        <a:p>
          <a:endParaRPr lang="en-US"/>
        </a:p>
      </dgm:t>
    </dgm:pt>
    <dgm:pt modelId="{47BFB1D2-9942-4B70-A59F-AD8544913198}">
      <dgm:prSet phldrT="[Text]" custT="1"/>
      <dgm:spPr/>
      <dgm:t>
        <a:bodyPr/>
        <a:lstStyle/>
        <a:p>
          <a:r>
            <a:rPr lang="en-US" sz="1200" dirty="0"/>
            <a:t>Red Hat</a:t>
          </a:r>
        </a:p>
      </dgm:t>
    </dgm:pt>
    <dgm:pt modelId="{3B271A95-9357-4C09-B8F3-F4BA41F9D272}" type="parTrans" cxnId="{7C7F4A89-6A70-4971-AA1A-620A1DFAE59C}">
      <dgm:prSet/>
      <dgm:spPr/>
      <dgm:t>
        <a:bodyPr/>
        <a:lstStyle/>
        <a:p>
          <a:endParaRPr lang="en-US"/>
        </a:p>
      </dgm:t>
    </dgm:pt>
    <dgm:pt modelId="{207D1975-50A7-4369-8E30-1C21F2A30CF7}" type="sibTrans" cxnId="{7C7F4A89-6A70-4971-AA1A-620A1DFAE59C}">
      <dgm:prSet/>
      <dgm:spPr/>
      <dgm:t>
        <a:bodyPr/>
        <a:lstStyle/>
        <a:p>
          <a:endParaRPr lang="en-US"/>
        </a:p>
      </dgm:t>
    </dgm:pt>
    <dgm:pt modelId="{6C6956FF-A0F3-456D-926E-586C15EDFC85}">
      <dgm:prSet phldrT="[Text]" custT="1"/>
      <dgm:spPr/>
      <dgm:t>
        <a:bodyPr/>
        <a:lstStyle/>
        <a:p>
          <a:r>
            <a:rPr lang="en-US" sz="1200" dirty="0"/>
            <a:t>LSEG</a:t>
          </a:r>
        </a:p>
      </dgm:t>
    </dgm:pt>
    <dgm:pt modelId="{38781A38-A3A7-4DB2-80F9-BB82A005CAEB}" type="parTrans" cxnId="{7F1551AA-2A8F-4951-92E9-D57B1E1E1D74}">
      <dgm:prSet/>
      <dgm:spPr/>
      <dgm:t>
        <a:bodyPr/>
        <a:lstStyle/>
        <a:p>
          <a:endParaRPr lang="en-US"/>
        </a:p>
      </dgm:t>
    </dgm:pt>
    <dgm:pt modelId="{E0515CD1-15C0-4356-9DBE-C48A78F1D432}" type="sibTrans" cxnId="{7F1551AA-2A8F-4951-92E9-D57B1E1E1D74}">
      <dgm:prSet/>
      <dgm:spPr/>
      <dgm:t>
        <a:bodyPr/>
        <a:lstStyle/>
        <a:p>
          <a:endParaRPr lang="en-US"/>
        </a:p>
      </dgm:t>
    </dgm:pt>
    <dgm:pt modelId="{2B77D8AA-FEC0-4B78-B29E-E5D69DB08125}">
      <dgm:prSet phldrT="[Text]" custT="1"/>
      <dgm:spPr/>
      <dgm:t>
        <a:bodyPr/>
        <a:lstStyle/>
        <a:p>
          <a:r>
            <a:rPr lang="en-US" sz="1200" dirty="0"/>
            <a:t>S&amp;P Global</a:t>
          </a:r>
        </a:p>
      </dgm:t>
    </dgm:pt>
    <dgm:pt modelId="{AD817E3D-48C4-4AAE-B242-2C84BE3535CB}" type="parTrans" cxnId="{1A302877-A0D4-43E3-B9F6-AA6EE1CF5C53}">
      <dgm:prSet/>
      <dgm:spPr/>
      <dgm:t>
        <a:bodyPr/>
        <a:lstStyle/>
        <a:p>
          <a:endParaRPr lang="en-US"/>
        </a:p>
      </dgm:t>
    </dgm:pt>
    <dgm:pt modelId="{905DA1F8-0A7A-4719-89F2-B53DFBDC2E04}" type="sibTrans" cxnId="{1A302877-A0D4-43E3-B9F6-AA6EE1CF5C53}">
      <dgm:prSet/>
      <dgm:spPr/>
      <dgm:t>
        <a:bodyPr/>
        <a:lstStyle/>
        <a:p>
          <a:endParaRPr lang="en-US"/>
        </a:p>
      </dgm:t>
    </dgm:pt>
    <dgm:pt modelId="{DD480A31-7ACA-487E-B1BD-F46D5E5AC21F}">
      <dgm:prSet phldrT="[Text]" custT="1"/>
      <dgm:spPr/>
      <dgm:t>
        <a:bodyPr/>
        <a:lstStyle/>
        <a:p>
          <a:r>
            <a:rPr lang="en-US" sz="1200" dirty="0"/>
            <a:t>Amazon</a:t>
          </a:r>
        </a:p>
      </dgm:t>
    </dgm:pt>
    <dgm:pt modelId="{E80CD118-5DC6-4C56-B5F7-C4A35295B213}" type="parTrans" cxnId="{92DD8959-4ACD-4357-AB98-07D7E6FD4383}">
      <dgm:prSet/>
      <dgm:spPr/>
      <dgm:t>
        <a:bodyPr/>
        <a:lstStyle/>
        <a:p>
          <a:endParaRPr lang="en-US"/>
        </a:p>
      </dgm:t>
    </dgm:pt>
    <dgm:pt modelId="{7D0F4DDB-4848-4D5E-8793-CD55CA697033}" type="sibTrans" cxnId="{92DD8959-4ACD-4357-AB98-07D7E6FD4383}">
      <dgm:prSet/>
      <dgm:spPr/>
      <dgm:t>
        <a:bodyPr/>
        <a:lstStyle/>
        <a:p>
          <a:endParaRPr lang="en-US"/>
        </a:p>
      </dgm:t>
    </dgm:pt>
    <dgm:pt modelId="{4EF16F7E-DE2A-4322-8649-34C6A3E7C4B7}">
      <dgm:prSet phldrT="[Text]" custT="1"/>
      <dgm:spPr/>
      <dgm:t>
        <a:bodyPr/>
        <a:lstStyle/>
        <a:p>
          <a:r>
            <a:rPr lang="en-US" sz="1200" dirty="0"/>
            <a:t>BNY Mellon</a:t>
          </a:r>
        </a:p>
      </dgm:t>
    </dgm:pt>
    <dgm:pt modelId="{8E86C6B9-57F0-4002-A190-6DF2BBD43C44}" type="parTrans" cxnId="{3EE1693F-82B9-44D8-AF48-E0F461C2ECE5}">
      <dgm:prSet/>
      <dgm:spPr/>
      <dgm:t>
        <a:bodyPr/>
        <a:lstStyle/>
        <a:p>
          <a:endParaRPr lang="en-US"/>
        </a:p>
      </dgm:t>
    </dgm:pt>
    <dgm:pt modelId="{CC694912-A4D7-40E6-9376-2593E75F7AAB}" type="sibTrans" cxnId="{3EE1693F-82B9-44D8-AF48-E0F461C2ECE5}">
      <dgm:prSet/>
      <dgm:spPr/>
      <dgm:t>
        <a:bodyPr/>
        <a:lstStyle/>
        <a:p>
          <a:endParaRPr lang="en-US"/>
        </a:p>
      </dgm:t>
    </dgm:pt>
    <dgm:pt modelId="{3A87877A-6BA6-4BD9-A96B-D6538F7AA38C}">
      <dgm:prSet phldrT="[Text]" custT="1"/>
      <dgm:spPr/>
      <dgm:t>
        <a:bodyPr/>
        <a:lstStyle/>
        <a:p>
          <a:r>
            <a:rPr lang="en-US" sz="1200" dirty="0"/>
            <a:t>EY</a:t>
          </a:r>
        </a:p>
      </dgm:t>
    </dgm:pt>
    <dgm:pt modelId="{62BA7315-B7FE-4CD0-BB6A-F6D13B06CBB4}" type="parTrans" cxnId="{026B23F3-0E27-43FB-A3BA-1324965021FD}">
      <dgm:prSet/>
      <dgm:spPr/>
      <dgm:t>
        <a:bodyPr/>
        <a:lstStyle/>
        <a:p>
          <a:endParaRPr lang="en-US"/>
        </a:p>
      </dgm:t>
    </dgm:pt>
    <dgm:pt modelId="{613B31BD-0D5B-4893-81E2-6BA6E51133AD}" type="sibTrans" cxnId="{026B23F3-0E27-43FB-A3BA-1324965021FD}">
      <dgm:prSet/>
      <dgm:spPr/>
      <dgm:t>
        <a:bodyPr/>
        <a:lstStyle/>
        <a:p>
          <a:endParaRPr lang="en-US"/>
        </a:p>
      </dgm:t>
    </dgm:pt>
    <dgm:pt modelId="{3906926D-31C3-4A2D-A60D-5057B739355C}">
      <dgm:prSet phldrT="[Text]" custT="1"/>
      <dgm:spPr/>
      <dgm:t>
        <a:bodyPr/>
        <a:lstStyle/>
        <a:p>
          <a:r>
            <a:rPr lang="en-US" sz="1200" dirty="0"/>
            <a:t>Allianz</a:t>
          </a:r>
        </a:p>
      </dgm:t>
    </dgm:pt>
    <dgm:pt modelId="{C4B7AD36-06E1-4453-87E2-A2E33494B57D}" type="parTrans" cxnId="{184B3F16-7E6E-4696-A374-67B8D8E3FC6C}">
      <dgm:prSet/>
      <dgm:spPr/>
      <dgm:t>
        <a:bodyPr/>
        <a:lstStyle/>
        <a:p>
          <a:endParaRPr lang="en-US"/>
        </a:p>
      </dgm:t>
    </dgm:pt>
    <dgm:pt modelId="{1B43A332-3241-42DA-801C-F09A4D287165}" type="sibTrans" cxnId="{184B3F16-7E6E-4696-A374-67B8D8E3FC6C}">
      <dgm:prSet/>
      <dgm:spPr/>
      <dgm:t>
        <a:bodyPr/>
        <a:lstStyle/>
        <a:p>
          <a:endParaRPr lang="en-US"/>
        </a:p>
      </dgm:t>
    </dgm:pt>
    <dgm:pt modelId="{69478CAC-4E75-4525-9672-CE46C8E22DF1}">
      <dgm:prSet phldrT="[Text]" custT="1"/>
      <dgm:spPr/>
      <dgm:t>
        <a:bodyPr/>
        <a:lstStyle/>
        <a:p>
          <a:r>
            <a:rPr lang="en-US" sz="1200" dirty="0"/>
            <a:t>Ortec Finance</a:t>
          </a:r>
        </a:p>
      </dgm:t>
    </dgm:pt>
    <dgm:pt modelId="{7DCFA0B8-5B22-419D-8F9F-1D0267DD9008}" type="parTrans" cxnId="{677335DE-41C6-4C4B-B887-197D2A122166}">
      <dgm:prSet/>
      <dgm:spPr/>
      <dgm:t>
        <a:bodyPr/>
        <a:lstStyle/>
        <a:p>
          <a:endParaRPr lang="en-US"/>
        </a:p>
      </dgm:t>
    </dgm:pt>
    <dgm:pt modelId="{9DBA8302-8B81-4D91-AB47-4C3DBBECDFA5}" type="sibTrans" cxnId="{677335DE-41C6-4C4B-B887-197D2A122166}">
      <dgm:prSet/>
      <dgm:spPr/>
      <dgm:t>
        <a:bodyPr/>
        <a:lstStyle/>
        <a:p>
          <a:endParaRPr lang="en-US"/>
        </a:p>
      </dgm:t>
    </dgm:pt>
    <dgm:pt modelId="{5E728315-BAE4-42CE-BF9E-7B1279BFCF4F}">
      <dgm:prSet phldrT="[Text]" custT="1"/>
      <dgm:spPr/>
      <dgm:t>
        <a:bodyPr/>
        <a:lstStyle/>
        <a:p>
          <a:r>
            <a:rPr lang="en-US" sz="1200" dirty="0"/>
            <a:t>Polytechnique University</a:t>
          </a:r>
        </a:p>
      </dgm:t>
    </dgm:pt>
    <dgm:pt modelId="{65D487C6-72E9-4463-8726-C635AF7D3604}" type="parTrans" cxnId="{7C9FBDB0-0847-45AF-8BD7-B6E9B3F46FB3}">
      <dgm:prSet/>
      <dgm:spPr/>
      <dgm:t>
        <a:bodyPr/>
        <a:lstStyle/>
        <a:p>
          <a:endParaRPr lang="en-US"/>
        </a:p>
      </dgm:t>
    </dgm:pt>
    <dgm:pt modelId="{229BF053-1F2C-444B-808E-EFF161CCC5A4}" type="sibTrans" cxnId="{7C9FBDB0-0847-45AF-8BD7-B6E9B3F46FB3}">
      <dgm:prSet/>
      <dgm:spPr/>
      <dgm:t>
        <a:bodyPr/>
        <a:lstStyle/>
        <a:p>
          <a:endParaRPr lang="en-US"/>
        </a:p>
      </dgm:t>
    </dgm:pt>
    <dgm:pt modelId="{94380C21-AC16-49ED-8AA0-DA88331441B5}">
      <dgm:prSet phldrT="[Text]" custT="1"/>
      <dgm:spPr/>
      <dgm:t>
        <a:bodyPr/>
        <a:lstStyle/>
        <a:p>
          <a:r>
            <a:rPr lang="en-US" sz="1200" dirty="0"/>
            <a:t>CPI (Climate Policy Initiative)</a:t>
          </a:r>
        </a:p>
      </dgm:t>
    </dgm:pt>
    <dgm:pt modelId="{70A15338-340B-43DE-A8AF-FF6383CEB77E}" type="parTrans" cxnId="{EF524B30-F81A-464E-9233-6E5E16E4449B}">
      <dgm:prSet/>
      <dgm:spPr/>
      <dgm:t>
        <a:bodyPr/>
        <a:lstStyle/>
        <a:p>
          <a:endParaRPr lang="en-US"/>
        </a:p>
      </dgm:t>
    </dgm:pt>
    <dgm:pt modelId="{2438FB4D-0F2E-43D5-91C5-A25C38E39D91}" type="sibTrans" cxnId="{EF524B30-F81A-464E-9233-6E5E16E4449B}">
      <dgm:prSet/>
      <dgm:spPr/>
      <dgm:t>
        <a:bodyPr/>
        <a:lstStyle/>
        <a:p>
          <a:endParaRPr lang="en-US"/>
        </a:p>
      </dgm:t>
    </dgm:pt>
    <dgm:pt modelId="{60C8A634-62EA-40FD-A2B5-81DDB35B8CCA}">
      <dgm:prSet phldrT="[Text]" custT="1"/>
      <dgm:spPr/>
      <dgm:t>
        <a:bodyPr/>
        <a:lstStyle/>
        <a:p>
          <a:r>
            <a:rPr lang="en-US" sz="1600" dirty="0"/>
            <a:t>General Members</a:t>
          </a:r>
        </a:p>
      </dgm:t>
    </dgm:pt>
    <dgm:pt modelId="{6D1518D8-0895-4FFD-85F7-D7FFC89693E3}" type="parTrans" cxnId="{B2DC7813-1A78-4A97-91A3-285A8466ABAE}">
      <dgm:prSet/>
      <dgm:spPr/>
      <dgm:t>
        <a:bodyPr/>
        <a:lstStyle/>
        <a:p>
          <a:endParaRPr lang="en-US"/>
        </a:p>
      </dgm:t>
    </dgm:pt>
    <dgm:pt modelId="{1AA401EC-F6CB-46AF-97D2-F4768038AB8B}" type="sibTrans" cxnId="{B2DC7813-1A78-4A97-91A3-285A8466ABAE}">
      <dgm:prSet/>
      <dgm:spPr/>
      <dgm:t>
        <a:bodyPr/>
        <a:lstStyle/>
        <a:p>
          <a:endParaRPr lang="en-US"/>
        </a:p>
      </dgm:t>
    </dgm:pt>
    <dgm:pt modelId="{149A5930-0017-4E84-892E-CBAE67D02E46}">
      <dgm:prSet phldrT="[Text]" custT="1"/>
      <dgm:spPr/>
      <dgm:t>
        <a:bodyPr/>
        <a:lstStyle/>
        <a:p>
          <a:r>
            <a:rPr lang="en-US" sz="1600" dirty="0"/>
            <a:t>Associate Members</a:t>
          </a:r>
        </a:p>
      </dgm:t>
    </dgm:pt>
    <dgm:pt modelId="{007A62C8-1448-4B6C-9B5B-5BC04E3EE400}" type="parTrans" cxnId="{C52B74D0-28CD-4307-A63C-5F62C88AF3F3}">
      <dgm:prSet/>
      <dgm:spPr/>
      <dgm:t>
        <a:bodyPr/>
        <a:lstStyle/>
        <a:p>
          <a:endParaRPr lang="en-US"/>
        </a:p>
      </dgm:t>
    </dgm:pt>
    <dgm:pt modelId="{AE486EF1-C7DF-46F2-ADE9-A8E201E305CE}" type="sibTrans" cxnId="{C52B74D0-28CD-4307-A63C-5F62C88AF3F3}">
      <dgm:prSet/>
      <dgm:spPr/>
      <dgm:t>
        <a:bodyPr/>
        <a:lstStyle/>
        <a:p>
          <a:endParaRPr lang="en-US"/>
        </a:p>
      </dgm:t>
    </dgm:pt>
    <dgm:pt modelId="{6F999368-50BA-44B7-AFCF-738C4DD95E51}">
      <dgm:prSet phldrT="[Text]" custT="1"/>
      <dgm:spPr/>
      <dgm:t>
        <a:bodyPr/>
        <a:lstStyle/>
        <a:p>
          <a:r>
            <a:rPr lang="en-US" sz="1600" dirty="0"/>
            <a:t>Data and Model Partners</a:t>
          </a:r>
        </a:p>
      </dgm:t>
    </dgm:pt>
    <dgm:pt modelId="{852723C2-F7A3-4451-BD76-CA7C77D25434}" type="parTrans" cxnId="{8100F923-84C6-4442-BCB9-A9C231E37FA1}">
      <dgm:prSet/>
      <dgm:spPr/>
      <dgm:t>
        <a:bodyPr/>
        <a:lstStyle/>
        <a:p>
          <a:endParaRPr lang="en-US"/>
        </a:p>
      </dgm:t>
    </dgm:pt>
    <dgm:pt modelId="{3DFB34D7-2E8D-4D7A-93D2-A5C7135B7CAD}" type="sibTrans" cxnId="{8100F923-84C6-4442-BCB9-A9C231E37FA1}">
      <dgm:prSet/>
      <dgm:spPr/>
      <dgm:t>
        <a:bodyPr/>
        <a:lstStyle/>
        <a:p>
          <a:endParaRPr lang="en-US"/>
        </a:p>
      </dgm:t>
    </dgm:pt>
    <dgm:pt modelId="{63E75EC2-8492-4B4A-950E-4104290DB33E}">
      <dgm:prSet phldrT="[Text]" custT="1"/>
      <dgm:spPr/>
      <dgm:t>
        <a:bodyPr/>
        <a:lstStyle/>
        <a:p>
          <a:r>
            <a:rPr lang="en-US" sz="1200" dirty="0"/>
            <a:t>Jupiter Intelligence</a:t>
          </a:r>
        </a:p>
      </dgm:t>
    </dgm:pt>
    <dgm:pt modelId="{B566A026-DEFD-4491-9D99-73AD60EDA2EA}" type="parTrans" cxnId="{28796F7D-2553-4CE3-A5D6-7A4BE500E444}">
      <dgm:prSet/>
      <dgm:spPr/>
      <dgm:t>
        <a:bodyPr/>
        <a:lstStyle/>
        <a:p>
          <a:endParaRPr lang="en-US"/>
        </a:p>
      </dgm:t>
    </dgm:pt>
    <dgm:pt modelId="{5EBB3A1F-1F95-4DAD-AED2-5D1F7073E88D}" type="sibTrans" cxnId="{28796F7D-2553-4CE3-A5D6-7A4BE500E444}">
      <dgm:prSet/>
      <dgm:spPr/>
      <dgm:t>
        <a:bodyPr/>
        <a:lstStyle/>
        <a:p>
          <a:endParaRPr lang="en-US"/>
        </a:p>
      </dgm:t>
    </dgm:pt>
    <dgm:pt modelId="{320E2404-4F63-446A-910B-C8FE4B2B2E6C}">
      <dgm:prSet phldrT="[Text]" custT="1"/>
      <dgm:spPr/>
      <dgm:t>
        <a:bodyPr/>
        <a:lstStyle/>
        <a:p>
          <a:r>
            <a:rPr lang="en-US" sz="1200" dirty="0"/>
            <a:t>Urgentem</a:t>
          </a:r>
        </a:p>
      </dgm:t>
    </dgm:pt>
    <dgm:pt modelId="{5C69F2DB-3BF8-4355-A984-FFCBD873772E}" type="parTrans" cxnId="{B2062A53-BA13-4C91-81E4-F22A25381BBF}">
      <dgm:prSet/>
      <dgm:spPr/>
      <dgm:t>
        <a:bodyPr/>
        <a:lstStyle/>
        <a:p>
          <a:endParaRPr lang="en-US"/>
        </a:p>
      </dgm:t>
    </dgm:pt>
    <dgm:pt modelId="{60BAA291-C759-4C3F-A1E9-0A5A5AD61CB9}" type="sibTrans" cxnId="{B2062A53-BA13-4C91-81E4-F22A25381BBF}">
      <dgm:prSet/>
      <dgm:spPr/>
      <dgm:t>
        <a:bodyPr/>
        <a:lstStyle/>
        <a:p>
          <a:endParaRPr lang="en-US"/>
        </a:p>
      </dgm:t>
    </dgm:pt>
    <dgm:pt modelId="{75CEC450-E809-4C72-9F1E-6B0CD3E22D1F}">
      <dgm:prSet phldrT="[Text]" custT="1"/>
      <dgm:spPr/>
      <dgm:t>
        <a:bodyPr/>
        <a:lstStyle/>
        <a:p>
          <a:r>
            <a:rPr lang="en-US" sz="1200" dirty="0"/>
            <a:t>World Resources Institute</a:t>
          </a:r>
        </a:p>
      </dgm:t>
    </dgm:pt>
    <dgm:pt modelId="{87F0D3E8-F4AB-4E8A-9C29-AFEF4DF2AD35}" type="parTrans" cxnId="{2A09C84D-472C-4CB7-A0A1-AFF8442622DF}">
      <dgm:prSet/>
      <dgm:spPr/>
      <dgm:t>
        <a:bodyPr/>
        <a:lstStyle/>
        <a:p>
          <a:endParaRPr lang="en-US"/>
        </a:p>
      </dgm:t>
    </dgm:pt>
    <dgm:pt modelId="{56C4C5F7-8135-4C76-98A0-EDEF117C5F6E}" type="sibTrans" cxnId="{2A09C84D-472C-4CB7-A0A1-AFF8442622DF}">
      <dgm:prSet/>
      <dgm:spPr/>
      <dgm:t>
        <a:bodyPr/>
        <a:lstStyle/>
        <a:p>
          <a:endParaRPr lang="en-US"/>
        </a:p>
      </dgm:t>
    </dgm:pt>
    <dgm:pt modelId="{B367C5A9-BE90-4846-A258-89E255484800}">
      <dgm:prSet phldrT="[Text]" custT="1"/>
      <dgm:spPr/>
      <dgm:t>
        <a:bodyPr/>
        <a:lstStyle/>
        <a:p>
          <a:r>
            <a:rPr lang="en-US" sz="1200" dirty="0"/>
            <a:t>RMI</a:t>
          </a:r>
        </a:p>
      </dgm:t>
    </dgm:pt>
    <dgm:pt modelId="{21AF27F1-4196-4D7E-8D75-C89114B06F6C}" type="parTrans" cxnId="{7E8AE36D-E5E0-40D0-A9E7-9FB77ECE2036}">
      <dgm:prSet/>
      <dgm:spPr/>
      <dgm:t>
        <a:bodyPr/>
        <a:lstStyle/>
        <a:p>
          <a:endParaRPr lang="en-US"/>
        </a:p>
      </dgm:t>
    </dgm:pt>
    <dgm:pt modelId="{DA5EE844-CA2F-48A5-ADEB-E4CEF9A32AB6}" type="sibTrans" cxnId="{7E8AE36D-E5E0-40D0-A9E7-9FB77ECE2036}">
      <dgm:prSet/>
      <dgm:spPr/>
      <dgm:t>
        <a:bodyPr/>
        <a:lstStyle/>
        <a:p>
          <a:endParaRPr lang="en-US"/>
        </a:p>
      </dgm:t>
    </dgm:pt>
    <dgm:pt modelId="{7DD0D1E0-2786-4E52-92A4-3D52CEB39C7A}">
      <dgm:prSet phldrT="[Text]" custT="1"/>
      <dgm:spPr/>
      <dgm:t>
        <a:bodyPr/>
        <a:lstStyle/>
        <a:p>
          <a:r>
            <a:rPr lang="en-US" sz="1200" dirty="0"/>
            <a:t>riskthinking.AI</a:t>
          </a:r>
          <a:endParaRPr lang="en-US" sz="1600" dirty="0"/>
        </a:p>
      </dgm:t>
    </dgm:pt>
    <dgm:pt modelId="{3AC58F4F-CDC7-4A42-94EA-3A7C62320051}" type="parTrans" cxnId="{29C62BFF-8B0E-4BDD-9C98-1EEEC8434609}">
      <dgm:prSet/>
      <dgm:spPr/>
      <dgm:t>
        <a:bodyPr/>
        <a:lstStyle/>
        <a:p>
          <a:endParaRPr lang="en-US"/>
        </a:p>
      </dgm:t>
    </dgm:pt>
    <dgm:pt modelId="{46B0DFEC-91BA-4643-8A59-7D329D877925}" type="sibTrans" cxnId="{29C62BFF-8B0E-4BDD-9C98-1EEEC8434609}">
      <dgm:prSet/>
      <dgm:spPr/>
      <dgm:t>
        <a:bodyPr/>
        <a:lstStyle/>
        <a:p>
          <a:endParaRPr lang="en-US"/>
        </a:p>
      </dgm:t>
    </dgm:pt>
    <dgm:pt modelId="{168DC2BB-A85B-4B79-B012-2608D851945C}">
      <dgm:prSet phldrT="[Text]" custT="1"/>
      <dgm:spPr/>
      <dgm:t>
        <a:bodyPr/>
        <a:lstStyle/>
        <a:p>
          <a:r>
            <a:rPr lang="en-US" sz="1200" dirty="0"/>
            <a:t>The Net-Zero Asset Owner Alliance</a:t>
          </a:r>
        </a:p>
      </dgm:t>
    </dgm:pt>
    <dgm:pt modelId="{3150FA87-2E4C-4087-9B26-93B94BE1EC8F}" type="parTrans" cxnId="{EB88F0D1-FB94-41B8-8977-00C8B2F2399E}">
      <dgm:prSet/>
      <dgm:spPr/>
      <dgm:t>
        <a:bodyPr/>
        <a:lstStyle/>
        <a:p>
          <a:endParaRPr lang="en-US"/>
        </a:p>
      </dgm:t>
    </dgm:pt>
    <dgm:pt modelId="{1147989A-3809-460A-A21E-E336218B3DF6}" type="sibTrans" cxnId="{EB88F0D1-FB94-41B8-8977-00C8B2F2399E}">
      <dgm:prSet/>
      <dgm:spPr/>
      <dgm:t>
        <a:bodyPr/>
        <a:lstStyle/>
        <a:p>
          <a:endParaRPr lang="en-US"/>
        </a:p>
      </dgm:t>
    </dgm:pt>
    <dgm:pt modelId="{676FE90B-3545-46F9-AB5F-27E0B1B91A5F}">
      <dgm:prSet phldrT="[Text]" custT="1"/>
      <dgm:spPr/>
      <dgm:t>
        <a:bodyPr/>
        <a:lstStyle/>
        <a:p>
          <a:r>
            <a:rPr lang="en-US" sz="1200" dirty="0"/>
            <a:t>Open Earth</a:t>
          </a:r>
        </a:p>
      </dgm:t>
    </dgm:pt>
    <dgm:pt modelId="{E8E3230B-08C6-4259-B6F2-4B9CEFBFB770}" type="parTrans" cxnId="{BB6475EC-E967-4055-A3E5-0452009D5F60}">
      <dgm:prSet/>
      <dgm:spPr/>
      <dgm:t>
        <a:bodyPr/>
        <a:lstStyle/>
        <a:p>
          <a:endParaRPr lang="en-US"/>
        </a:p>
      </dgm:t>
    </dgm:pt>
    <dgm:pt modelId="{1947AFF9-4CEA-459F-80D7-FB7B236384BC}" type="sibTrans" cxnId="{BB6475EC-E967-4055-A3E5-0452009D5F60}">
      <dgm:prSet/>
      <dgm:spPr/>
      <dgm:t>
        <a:bodyPr/>
        <a:lstStyle/>
        <a:p>
          <a:endParaRPr lang="en-US"/>
        </a:p>
      </dgm:t>
    </dgm:pt>
    <dgm:pt modelId="{8A56CFD0-C527-4853-98DF-1AF61D07F224}">
      <dgm:prSet phldrT="[Text]" custT="1"/>
      <dgm:spPr/>
      <dgm:t>
        <a:bodyPr/>
        <a:lstStyle/>
        <a:p>
          <a:r>
            <a:rPr lang="en-US" sz="1200" dirty="0"/>
            <a:t>World Benchmarking Alliance</a:t>
          </a:r>
        </a:p>
      </dgm:t>
    </dgm:pt>
    <dgm:pt modelId="{B158C3BF-09DA-4570-8558-CD26218C91DC}" type="parTrans" cxnId="{1EAA6EA2-5E02-4BCE-8C11-D31C92847B06}">
      <dgm:prSet/>
      <dgm:spPr/>
      <dgm:t>
        <a:bodyPr/>
        <a:lstStyle/>
        <a:p>
          <a:endParaRPr lang="en-US"/>
        </a:p>
      </dgm:t>
    </dgm:pt>
    <dgm:pt modelId="{B3C9C154-2303-4748-994D-B9ECBD970CF1}" type="sibTrans" cxnId="{1EAA6EA2-5E02-4BCE-8C11-D31C92847B06}">
      <dgm:prSet/>
      <dgm:spPr/>
      <dgm:t>
        <a:bodyPr/>
        <a:lstStyle/>
        <a:p>
          <a:endParaRPr lang="en-US"/>
        </a:p>
      </dgm:t>
    </dgm:pt>
    <dgm:pt modelId="{0F79AE47-23BF-425F-B978-103EA31E1682}">
      <dgm:prSet phldrT="[Text]" custT="1"/>
      <dgm:spPr/>
      <dgm:t>
        <a:bodyPr/>
        <a:lstStyle/>
        <a:p>
          <a:r>
            <a:rPr lang="en-US" sz="1200" dirty="0" err="1"/>
            <a:t>CapGemini</a:t>
          </a:r>
          <a:endParaRPr lang="en-US" sz="1200" dirty="0"/>
        </a:p>
      </dgm:t>
    </dgm:pt>
    <dgm:pt modelId="{E1AB9EE6-B2FD-4044-B38C-F58CFC504F8C}" type="parTrans" cxnId="{227A8B94-4323-47B5-A1CA-E9FAE2D5EA71}">
      <dgm:prSet/>
      <dgm:spPr/>
      <dgm:t>
        <a:bodyPr/>
        <a:lstStyle/>
        <a:p>
          <a:endParaRPr lang="en-US"/>
        </a:p>
      </dgm:t>
    </dgm:pt>
    <dgm:pt modelId="{FEE8DFFB-B30C-4BA7-80FE-49B11D08049F}" type="sibTrans" cxnId="{227A8B94-4323-47B5-A1CA-E9FAE2D5EA71}">
      <dgm:prSet/>
      <dgm:spPr/>
      <dgm:t>
        <a:bodyPr/>
        <a:lstStyle/>
        <a:p>
          <a:endParaRPr lang="en-US"/>
        </a:p>
      </dgm:t>
    </dgm:pt>
    <dgm:pt modelId="{42765627-0DC6-4A01-88AF-4A0B626E0EF5}">
      <dgm:prSet phldrT="[Text]" custT="1"/>
      <dgm:spPr/>
      <dgm:t>
        <a:bodyPr/>
        <a:lstStyle/>
        <a:p>
          <a:r>
            <a:rPr lang="en-US" sz="1200" dirty="0" err="1"/>
            <a:t>Amundi</a:t>
          </a:r>
          <a:endParaRPr lang="en-US" sz="1200" dirty="0"/>
        </a:p>
      </dgm:t>
    </dgm:pt>
    <dgm:pt modelId="{FE28A13B-22A4-4D9D-A7CD-2EDDFA8EA703}" type="parTrans" cxnId="{E4767D63-FA99-432D-8C93-E19C5BE9A67F}">
      <dgm:prSet/>
      <dgm:spPr/>
      <dgm:t>
        <a:bodyPr/>
        <a:lstStyle/>
        <a:p>
          <a:endParaRPr lang="en-US"/>
        </a:p>
      </dgm:t>
    </dgm:pt>
    <dgm:pt modelId="{10F57840-F2B2-4B24-B6A2-D4AC38952270}" type="sibTrans" cxnId="{E4767D63-FA99-432D-8C93-E19C5BE9A67F}">
      <dgm:prSet/>
      <dgm:spPr/>
      <dgm:t>
        <a:bodyPr/>
        <a:lstStyle/>
        <a:p>
          <a:endParaRPr lang="en-US"/>
        </a:p>
      </dgm:t>
    </dgm:pt>
    <dgm:pt modelId="{976BB173-497E-4695-9D79-9DC13DE548EF}" type="pres">
      <dgm:prSet presAssocID="{2610B45D-B571-463D-85A5-BE31DA99FE3A}" presName="diagram" presStyleCnt="0">
        <dgm:presLayoutVars>
          <dgm:chPref val="1"/>
          <dgm:dir/>
          <dgm:animOne val="branch"/>
          <dgm:animLvl val="lvl"/>
          <dgm:resizeHandles/>
        </dgm:presLayoutVars>
      </dgm:prSet>
      <dgm:spPr/>
    </dgm:pt>
    <dgm:pt modelId="{2866038F-E8A9-4DC5-AAA1-05F088333FFE}" type="pres">
      <dgm:prSet presAssocID="{C788B7DE-E65E-4B87-8DF5-D4A01CB79FA5}" presName="root" presStyleCnt="0"/>
      <dgm:spPr/>
    </dgm:pt>
    <dgm:pt modelId="{13A173DB-919B-46AE-9FF6-B9B8D04856AB}" type="pres">
      <dgm:prSet presAssocID="{C788B7DE-E65E-4B87-8DF5-D4A01CB79FA5}" presName="rootComposite" presStyleCnt="0"/>
      <dgm:spPr/>
    </dgm:pt>
    <dgm:pt modelId="{7552CD55-B126-4C91-8D8E-560F3E967F65}" type="pres">
      <dgm:prSet presAssocID="{C788B7DE-E65E-4B87-8DF5-D4A01CB79FA5}" presName="rootText" presStyleLbl="node1" presStyleIdx="0" presStyleCnt="4" custScaleX="161624" custScaleY="125500"/>
      <dgm:spPr/>
    </dgm:pt>
    <dgm:pt modelId="{FA12A326-F530-4560-A859-C81AC4B68BC9}" type="pres">
      <dgm:prSet presAssocID="{C788B7DE-E65E-4B87-8DF5-D4A01CB79FA5}" presName="rootConnector" presStyleLbl="node1" presStyleIdx="0" presStyleCnt="4"/>
      <dgm:spPr/>
    </dgm:pt>
    <dgm:pt modelId="{2A06269E-3147-4386-AD86-671393C64A15}" type="pres">
      <dgm:prSet presAssocID="{C788B7DE-E65E-4B87-8DF5-D4A01CB79FA5}" presName="childShape" presStyleCnt="0"/>
      <dgm:spPr/>
    </dgm:pt>
    <dgm:pt modelId="{990935B8-50EA-45AB-B840-87A17FCC33FC}" type="pres">
      <dgm:prSet presAssocID="{3B7911F0-123B-4AC5-A1DB-F0F4470E1DCC}" presName="Name13" presStyleLbl="parChTrans1D2" presStyleIdx="0" presStyleCnt="22"/>
      <dgm:spPr/>
    </dgm:pt>
    <dgm:pt modelId="{0AF4B2EB-BF9C-44D0-8727-33E7E4EAC379}" type="pres">
      <dgm:prSet presAssocID="{67D41545-D47E-45FF-B3DF-DED39F2EF2C1}" presName="childText" presStyleLbl="bgAcc1" presStyleIdx="0" presStyleCnt="22" custScaleX="205476">
        <dgm:presLayoutVars>
          <dgm:bulletEnabled val="1"/>
        </dgm:presLayoutVars>
      </dgm:prSet>
      <dgm:spPr/>
    </dgm:pt>
    <dgm:pt modelId="{64EF5002-D0B9-4527-91CD-180B61088B92}" type="pres">
      <dgm:prSet presAssocID="{2C59E045-50FC-40EE-B8CF-11D41BAD7206}" presName="Name13" presStyleLbl="parChTrans1D2" presStyleIdx="1" presStyleCnt="22"/>
      <dgm:spPr/>
    </dgm:pt>
    <dgm:pt modelId="{CCB548F6-2F39-49A3-BAE0-854F77C8AB07}" type="pres">
      <dgm:prSet presAssocID="{6ED5D81A-C67C-4F65-9020-95AB9852E0DD}" presName="childText" presStyleLbl="bgAcc1" presStyleIdx="1" presStyleCnt="22" custScaleX="197278">
        <dgm:presLayoutVars>
          <dgm:bulletEnabled val="1"/>
        </dgm:presLayoutVars>
      </dgm:prSet>
      <dgm:spPr/>
    </dgm:pt>
    <dgm:pt modelId="{C3EA90EB-F89D-43EC-BDE3-AC789779BE6A}" type="pres">
      <dgm:prSet presAssocID="{E1AB9EE6-B2FD-4044-B38C-F58CFC504F8C}" presName="Name13" presStyleLbl="parChTrans1D2" presStyleIdx="2" presStyleCnt="22"/>
      <dgm:spPr/>
    </dgm:pt>
    <dgm:pt modelId="{E5BEB89C-A17E-4A84-8B6B-72EE15E903D5}" type="pres">
      <dgm:prSet presAssocID="{0F79AE47-23BF-425F-B978-103EA31E1682}" presName="childText" presStyleLbl="bgAcc1" presStyleIdx="2" presStyleCnt="22" custScaleX="202916">
        <dgm:presLayoutVars>
          <dgm:bulletEnabled val="1"/>
        </dgm:presLayoutVars>
      </dgm:prSet>
      <dgm:spPr/>
    </dgm:pt>
    <dgm:pt modelId="{99AFA4BB-7E72-45DA-8FF4-CEBBF56FD254}" type="pres">
      <dgm:prSet presAssocID="{60C8A634-62EA-40FD-A2B5-81DDB35B8CCA}" presName="root" presStyleCnt="0"/>
      <dgm:spPr/>
    </dgm:pt>
    <dgm:pt modelId="{7069DB4E-899B-451B-AAA9-0ED93C97AF29}" type="pres">
      <dgm:prSet presAssocID="{60C8A634-62EA-40FD-A2B5-81DDB35B8CCA}" presName="rootComposite" presStyleCnt="0"/>
      <dgm:spPr/>
    </dgm:pt>
    <dgm:pt modelId="{47FAC185-9756-47ED-903F-672D8DC493AB}" type="pres">
      <dgm:prSet presAssocID="{60C8A634-62EA-40FD-A2B5-81DDB35B8CCA}" presName="rootText" presStyleLbl="node1" presStyleIdx="1" presStyleCnt="4" custScaleX="145790" custScaleY="127166"/>
      <dgm:spPr/>
    </dgm:pt>
    <dgm:pt modelId="{A0CA0679-BF7C-4B9E-8883-6983FE88DC57}" type="pres">
      <dgm:prSet presAssocID="{60C8A634-62EA-40FD-A2B5-81DDB35B8CCA}" presName="rootConnector" presStyleLbl="node1" presStyleIdx="1" presStyleCnt="4"/>
      <dgm:spPr/>
    </dgm:pt>
    <dgm:pt modelId="{7DD707B7-D081-4A90-97C8-75263BEEC6EC}" type="pres">
      <dgm:prSet presAssocID="{60C8A634-62EA-40FD-A2B5-81DDB35B8CCA}" presName="childShape" presStyleCnt="0"/>
      <dgm:spPr/>
    </dgm:pt>
    <dgm:pt modelId="{F8E97A69-4F29-43D9-AF3E-1E1AA55E8796}" type="pres">
      <dgm:prSet presAssocID="{3B271A95-9357-4C09-B8F3-F4BA41F9D272}" presName="Name13" presStyleLbl="parChTrans1D2" presStyleIdx="3" presStyleCnt="22"/>
      <dgm:spPr/>
    </dgm:pt>
    <dgm:pt modelId="{1A4B9187-976B-443E-BFF1-8DED6BAB4A8B}" type="pres">
      <dgm:prSet presAssocID="{47BFB1D2-9942-4B70-A59F-AD8544913198}" presName="childText" presStyleLbl="bgAcc1" presStyleIdx="3" presStyleCnt="22" custScaleX="187166">
        <dgm:presLayoutVars>
          <dgm:bulletEnabled val="1"/>
        </dgm:presLayoutVars>
      </dgm:prSet>
      <dgm:spPr/>
    </dgm:pt>
    <dgm:pt modelId="{0BE60CE3-5B25-45D9-9315-83AFFACCCB34}" type="pres">
      <dgm:prSet presAssocID="{38781A38-A3A7-4DB2-80F9-BB82A005CAEB}" presName="Name13" presStyleLbl="parChTrans1D2" presStyleIdx="4" presStyleCnt="22"/>
      <dgm:spPr/>
    </dgm:pt>
    <dgm:pt modelId="{33A87F96-57B0-4395-8569-484116630EFA}" type="pres">
      <dgm:prSet presAssocID="{6C6956FF-A0F3-456D-926E-586C15EDFC85}" presName="childText" presStyleLbl="bgAcc1" presStyleIdx="4" presStyleCnt="22" custScaleX="188671">
        <dgm:presLayoutVars>
          <dgm:bulletEnabled val="1"/>
        </dgm:presLayoutVars>
      </dgm:prSet>
      <dgm:spPr/>
    </dgm:pt>
    <dgm:pt modelId="{7A0CBC9D-3C80-4DDB-AAE7-84BA3DC4DF0D}" type="pres">
      <dgm:prSet presAssocID="{AD817E3D-48C4-4AAE-B242-2C84BE3535CB}" presName="Name13" presStyleLbl="parChTrans1D2" presStyleIdx="5" presStyleCnt="22"/>
      <dgm:spPr/>
    </dgm:pt>
    <dgm:pt modelId="{DCD2A36D-FB2F-4409-B143-9A2DF9756B65}" type="pres">
      <dgm:prSet presAssocID="{2B77D8AA-FEC0-4B78-B29E-E5D69DB08125}" presName="childText" presStyleLbl="bgAcc1" presStyleIdx="5" presStyleCnt="22" custScaleX="193509">
        <dgm:presLayoutVars>
          <dgm:bulletEnabled val="1"/>
        </dgm:presLayoutVars>
      </dgm:prSet>
      <dgm:spPr/>
    </dgm:pt>
    <dgm:pt modelId="{0D539520-F539-4E87-8ADF-7429830C4F71}" type="pres">
      <dgm:prSet presAssocID="{E80CD118-5DC6-4C56-B5F7-C4A35295B213}" presName="Name13" presStyleLbl="parChTrans1D2" presStyleIdx="6" presStyleCnt="22"/>
      <dgm:spPr/>
    </dgm:pt>
    <dgm:pt modelId="{D7B9BCAA-3511-4257-A62E-A5A54095F31D}" type="pres">
      <dgm:prSet presAssocID="{DD480A31-7ACA-487E-B1BD-F46D5E5AC21F}" presName="childText" presStyleLbl="bgAcc1" presStyleIdx="6" presStyleCnt="22" custScaleX="197118">
        <dgm:presLayoutVars>
          <dgm:bulletEnabled val="1"/>
        </dgm:presLayoutVars>
      </dgm:prSet>
      <dgm:spPr/>
    </dgm:pt>
    <dgm:pt modelId="{7515289C-3456-4ECD-858E-A7E45230D370}" type="pres">
      <dgm:prSet presAssocID="{FE28A13B-22A4-4D9D-A7CD-2EDDFA8EA703}" presName="Name13" presStyleLbl="parChTrans1D2" presStyleIdx="7" presStyleCnt="22"/>
      <dgm:spPr/>
    </dgm:pt>
    <dgm:pt modelId="{B088EB8A-17B8-4FA1-BE81-A9AF5DDBD1E0}" type="pres">
      <dgm:prSet presAssocID="{42765627-0DC6-4A01-88AF-4A0B626E0EF5}" presName="childText" presStyleLbl="bgAcc1" presStyleIdx="7" presStyleCnt="22" custScaleX="191691">
        <dgm:presLayoutVars>
          <dgm:bulletEnabled val="1"/>
        </dgm:presLayoutVars>
      </dgm:prSet>
      <dgm:spPr/>
    </dgm:pt>
    <dgm:pt modelId="{FC2FAFE8-B768-4528-80F1-BDB74EC7D5E7}" type="pres">
      <dgm:prSet presAssocID="{8E86C6B9-57F0-4002-A190-6DF2BBD43C44}" presName="Name13" presStyleLbl="parChTrans1D2" presStyleIdx="8" presStyleCnt="22"/>
      <dgm:spPr/>
    </dgm:pt>
    <dgm:pt modelId="{739704CB-CD88-40DC-A61D-98FCA40CCE5D}" type="pres">
      <dgm:prSet presAssocID="{4EF16F7E-DE2A-4322-8649-34C6A3E7C4B7}" presName="childText" presStyleLbl="bgAcc1" presStyleIdx="8" presStyleCnt="22" custScaleX="194600">
        <dgm:presLayoutVars>
          <dgm:bulletEnabled val="1"/>
        </dgm:presLayoutVars>
      </dgm:prSet>
      <dgm:spPr/>
    </dgm:pt>
    <dgm:pt modelId="{C22AC377-1C6E-43B2-9FD4-25C9DF974819}" type="pres">
      <dgm:prSet presAssocID="{62BA7315-B7FE-4CD0-BB6A-F6D13B06CBB4}" presName="Name13" presStyleLbl="parChTrans1D2" presStyleIdx="9" presStyleCnt="22"/>
      <dgm:spPr/>
    </dgm:pt>
    <dgm:pt modelId="{308A94C0-342B-4ABF-838E-FE616145ACBD}" type="pres">
      <dgm:prSet presAssocID="{3A87877A-6BA6-4BD9-A96B-D6538F7AA38C}" presName="childText" presStyleLbl="bgAcc1" presStyleIdx="9" presStyleCnt="22" custScaleX="191103" custLinFactNeighborX="5413">
        <dgm:presLayoutVars>
          <dgm:bulletEnabled val="1"/>
        </dgm:presLayoutVars>
      </dgm:prSet>
      <dgm:spPr/>
    </dgm:pt>
    <dgm:pt modelId="{ED62D93D-75EC-44D2-8545-671D259CDEF8}" type="pres">
      <dgm:prSet presAssocID="{C4B7AD36-06E1-4453-87E2-A2E33494B57D}" presName="Name13" presStyleLbl="parChTrans1D2" presStyleIdx="10" presStyleCnt="22"/>
      <dgm:spPr/>
    </dgm:pt>
    <dgm:pt modelId="{5DBD1F56-8D27-4155-8725-E87CFC79EF55}" type="pres">
      <dgm:prSet presAssocID="{3906926D-31C3-4A2D-A60D-5057B739355C}" presName="childText" presStyleLbl="bgAcc1" presStyleIdx="10" presStyleCnt="22" custScaleX="205537">
        <dgm:presLayoutVars>
          <dgm:bulletEnabled val="1"/>
        </dgm:presLayoutVars>
      </dgm:prSet>
      <dgm:spPr/>
    </dgm:pt>
    <dgm:pt modelId="{6EC641D9-D02A-4585-BEF0-3B2E19F8412F}" type="pres">
      <dgm:prSet presAssocID="{7DCFA0B8-5B22-419D-8F9F-1D0267DD9008}" presName="Name13" presStyleLbl="parChTrans1D2" presStyleIdx="11" presStyleCnt="22"/>
      <dgm:spPr/>
    </dgm:pt>
    <dgm:pt modelId="{1D4ABF47-4974-4B29-863D-73086F9C2F8A}" type="pres">
      <dgm:prSet presAssocID="{69478CAC-4E75-4525-9672-CE46C8E22DF1}" presName="childText" presStyleLbl="bgAcc1" presStyleIdx="11" presStyleCnt="22" custScaleX="206369">
        <dgm:presLayoutVars>
          <dgm:bulletEnabled val="1"/>
        </dgm:presLayoutVars>
      </dgm:prSet>
      <dgm:spPr/>
    </dgm:pt>
    <dgm:pt modelId="{703DEE49-BBAD-428E-92B2-0B4120FCD341}" type="pres">
      <dgm:prSet presAssocID="{3150FA87-2E4C-4087-9B26-93B94BE1EC8F}" presName="Name13" presStyleLbl="parChTrans1D2" presStyleIdx="12" presStyleCnt="22"/>
      <dgm:spPr/>
    </dgm:pt>
    <dgm:pt modelId="{A15022B6-FE27-4343-8D3A-100B6211CBB1}" type="pres">
      <dgm:prSet presAssocID="{168DC2BB-A85B-4B79-B012-2608D851945C}" presName="childText" presStyleLbl="bgAcc1" presStyleIdx="12" presStyleCnt="22" custScaleX="215375">
        <dgm:presLayoutVars>
          <dgm:bulletEnabled val="1"/>
        </dgm:presLayoutVars>
      </dgm:prSet>
      <dgm:spPr/>
    </dgm:pt>
    <dgm:pt modelId="{32B5C1C5-A023-4562-AC5A-0E8C7DB73798}" type="pres">
      <dgm:prSet presAssocID="{149A5930-0017-4E84-892E-CBAE67D02E46}" presName="root" presStyleCnt="0"/>
      <dgm:spPr/>
    </dgm:pt>
    <dgm:pt modelId="{9A93F914-9D76-44E7-8832-EE64CCEBAFED}" type="pres">
      <dgm:prSet presAssocID="{149A5930-0017-4E84-892E-CBAE67D02E46}" presName="rootComposite" presStyleCnt="0"/>
      <dgm:spPr/>
    </dgm:pt>
    <dgm:pt modelId="{0FDD6B01-017F-4082-87B7-E6A822D2B54F}" type="pres">
      <dgm:prSet presAssocID="{149A5930-0017-4E84-892E-CBAE67D02E46}" presName="rootText" presStyleLbl="node1" presStyleIdx="2" presStyleCnt="4" custScaleX="158525" custScaleY="122484"/>
      <dgm:spPr/>
    </dgm:pt>
    <dgm:pt modelId="{E23F1453-2AD1-424D-B8BC-685B60A62973}" type="pres">
      <dgm:prSet presAssocID="{149A5930-0017-4E84-892E-CBAE67D02E46}" presName="rootConnector" presStyleLbl="node1" presStyleIdx="2" presStyleCnt="4"/>
      <dgm:spPr/>
    </dgm:pt>
    <dgm:pt modelId="{09B4DC30-71E8-44C3-8796-35DECA088CC1}" type="pres">
      <dgm:prSet presAssocID="{149A5930-0017-4E84-892E-CBAE67D02E46}" presName="childShape" presStyleCnt="0"/>
      <dgm:spPr/>
    </dgm:pt>
    <dgm:pt modelId="{18BAF1EF-04E3-4A27-BBD5-65B1369736AF}" type="pres">
      <dgm:prSet presAssocID="{65D487C6-72E9-4463-8726-C635AF7D3604}" presName="Name13" presStyleLbl="parChTrans1D2" presStyleIdx="13" presStyleCnt="22"/>
      <dgm:spPr/>
    </dgm:pt>
    <dgm:pt modelId="{DB9CE45F-1445-445B-9683-D7C4F9410341}" type="pres">
      <dgm:prSet presAssocID="{5E728315-BAE4-42CE-BF9E-7B1279BFCF4F}" presName="childText" presStyleLbl="bgAcc1" presStyleIdx="13" presStyleCnt="22" custScaleX="200761">
        <dgm:presLayoutVars>
          <dgm:bulletEnabled val="1"/>
        </dgm:presLayoutVars>
      </dgm:prSet>
      <dgm:spPr/>
    </dgm:pt>
    <dgm:pt modelId="{E3127DF8-9B41-46EE-A065-445061942FDD}" type="pres">
      <dgm:prSet presAssocID="{70A15338-340B-43DE-A8AF-FF6383CEB77E}" presName="Name13" presStyleLbl="parChTrans1D2" presStyleIdx="14" presStyleCnt="22"/>
      <dgm:spPr/>
    </dgm:pt>
    <dgm:pt modelId="{5ECE9E47-C4F8-4754-A9C2-3F829270BD1A}" type="pres">
      <dgm:prSet presAssocID="{94380C21-AC16-49ED-8AA0-DA88331441B5}" presName="childText" presStyleLbl="bgAcc1" presStyleIdx="14" presStyleCnt="22" custScaleX="200070">
        <dgm:presLayoutVars>
          <dgm:bulletEnabled val="1"/>
        </dgm:presLayoutVars>
      </dgm:prSet>
      <dgm:spPr/>
    </dgm:pt>
    <dgm:pt modelId="{4ACF4BE8-08C0-4B38-A45B-6418C1427D78}" type="pres">
      <dgm:prSet presAssocID="{E8E3230B-08C6-4259-B6F2-4B9CEFBFB770}" presName="Name13" presStyleLbl="parChTrans1D2" presStyleIdx="15" presStyleCnt="22"/>
      <dgm:spPr/>
    </dgm:pt>
    <dgm:pt modelId="{C3B9AB74-2238-4D5B-8414-B6AF0A40D06F}" type="pres">
      <dgm:prSet presAssocID="{676FE90B-3545-46F9-AB5F-27E0B1B91A5F}" presName="childText" presStyleLbl="bgAcc1" presStyleIdx="15" presStyleCnt="22" custScaleX="196462">
        <dgm:presLayoutVars>
          <dgm:bulletEnabled val="1"/>
        </dgm:presLayoutVars>
      </dgm:prSet>
      <dgm:spPr/>
    </dgm:pt>
    <dgm:pt modelId="{AA0BB66F-1E88-4383-A6E4-315D45FD6CFA}" type="pres">
      <dgm:prSet presAssocID="{B158C3BF-09DA-4570-8558-CD26218C91DC}" presName="Name13" presStyleLbl="parChTrans1D2" presStyleIdx="16" presStyleCnt="22"/>
      <dgm:spPr/>
    </dgm:pt>
    <dgm:pt modelId="{663FB2B5-B260-4595-ADD1-77D87B01FAE8}" type="pres">
      <dgm:prSet presAssocID="{8A56CFD0-C527-4853-98DF-1AF61D07F224}" presName="childText" presStyleLbl="bgAcc1" presStyleIdx="16" presStyleCnt="22" custScaleX="200699" custScaleY="128865">
        <dgm:presLayoutVars>
          <dgm:bulletEnabled val="1"/>
        </dgm:presLayoutVars>
      </dgm:prSet>
      <dgm:spPr/>
    </dgm:pt>
    <dgm:pt modelId="{BEBFCCE2-0125-4B0B-9B3C-E4606AD33C03}" type="pres">
      <dgm:prSet presAssocID="{6F999368-50BA-44B7-AFCF-738C4DD95E51}" presName="root" presStyleCnt="0"/>
      <dgm:spPr/>
    </dgm:pt>
    <dgm:pt modelId="{87A6B537-BBF1-4D87-BDFD-9C6D453AB4D1}" type="pres">
      <dgm:prSet presAssocID="{6F999368-50BA-44B7-AFCF-738C4DD95E51}" presName="rootComposite" presStyleCnt="0"/>
      <dgm:spPr/>
    </dgm:pt>
    <dgm:pt modelId="{92E207E6-6494-4FFC-922F-BC1016C60042}" type="pres">
      <dgm:prSet presAssocID="{6F999368-50BA-44B7-AFCF-738C4DD95E51}" presName="rootText" presStyleLbl="node1" presStyleIdx="3" presStyleCnt="4" custScaleX="186964" custScaleY="120911"/>
      <dgm:spPr/>
    </dgm:pt>
    <dgm:pt modelId="{B138F26A-58ED-4B73-BE1E-7B9BB2D5260D}" type="pres">
      <dgm:prSet presAssocID="{6F999368-50BA-44B7-AFCF-738C4DD95E51}" presName="rootConnector" presStyleLbl="node1" presStyleIdx="3" presStyleCnt="4"/>
      <dgm:spPr/>
    </dgm:pt>
    <dgm:pt modelId="{9CEC50BE-5F17-4AF3-A376-81E7E869C819}" type="pres">
      <dgm:prSet presAssocID="{6F999368-50BA-44B7-AFCF-738C4DD95E51}" presName="childShape" presStyleCnt="0"/>
      <dgm:spPr/>
    </dgm:pt>
    <dgm:pt modelId="{1B842E96-FBDD-4940-B6C9-0BEC72D96FD5}" type="pres">
      <dgm:prSet presAssocID="{B566A026-DEFD-4491-9D99-73AD60EDA2EA}" presName="Name13" presStyleLbl="parChTrans1D2" presStyleIdx="17" presStyleCnt="22"/>
      <dgm:spPr/>
    </dgm:pt>
    <dgm:pt modelId="{002928E3-E861-40D4-A0A8-093470BEF093}" type="pres">
      <dgm:prSet presAssocID="{63E75EC2-8492-4B4A-950E-4104290DB33E}" presName="childText" presStyleLbl="bgAcc1" presStyleIdx="17" presStyleCnt="22" custScaleX="174998">
        <dgm:presLayoutVars>
          <dgm:bulletEnabled val="1"/>
        </dgm:presLayoutVars>
      </dgm:prSet>
      <dgm:spPr/>
    </dgm:pt>
    <dgm:pt modelId="{FE41EDC0-1EFE-45B3-AAB2-DCA36702B2C2}" type="pres">
      <dgm:prSet presAssocID="{5C69F2DB-3BF8-4355-A984-FFCBD873772E}" presName="Name13" presStyleLbl="parChTrans1D2" presStyleIdx="18" presStyleCnt="22"/>
      <dgm:spPr/>
    </dgm:pt>
    <dgm:pt modelId="{1F47A927-8FC4-4142-8921-7D40F5973180}" type="pres">
      <dgm:prSet presAssocID="{320E2404-4F63-446A-910B-C8FE4B2B2E6C}" presName="childText" presStyleLbl="bgAcc1" presStyleIdx="18" presStyleCnt="22" custScaleX="178606">
        <dgm:presLayoutVars>
          <dgm:bulletEnabled val="1"/>
        </dgm:presLayoutVars>
      </dgm:prSet>
      <dgm:spPr/>
    </dgm:pt>
    <dgm:pt modelId="{7AF563AC-3B49-4C79-A2CD-D4788AEBB293}" type="pres">
      <dgm:prSet presAssocID="{87F0D3E8-F4AB-4E8A-9C29-AFEF4DF2AD35}" presName="Name13" presStyleLbl="parChTrans1D2" presStyleIdx="19" presStyleCnt="22"/>
      <dgm:spPr/>
    </dgm:pt>
    <dgm:pt modelId="{6672577D-4098-44B4-AEA2-4F6212FAA7D8}" type="pres">
      <dgm:prSet presAssocID="{75CEC450-E809-4C72-9F1E-6B0CD3E22D1F}" presName="childText" presStyleLbl="bgAcc1" presStyleIdx="19" presStyleCnt="22" custScaleX="181157">
        <dgm:presLayoutVars>
          <dgm:bulletEnabled val="1"/>
        </dgm:presLayoutVars>
      </dgm:prSet>
      <dgm:spPr/>
    </dgm:pt>
    <dgm:pt modelId="{D1BA45AD-AF68-4507-8FF0-FE3CF84D0328}" type="pres">
      <dgm:prSet presAssocID="{21AF27F1-4196-4D7E-8D75-C89114B06F6C}" presName="Name13" presStyleLbl="parChTrans1D2" presStyleIdx="20" presStyleCnt="22"/>
      <dgm:spPr/>
    </dgm:pt>
    <dgm:pt modelId="{7324AC6F-C805-4972-956E-0E585737D0FE}" type="pres">
      <dgm:prSet presAssocID="{B367C5A9-BE90-4846-A258-89E255484800}" presName="childText" presStyleLbl="bgAcc1" presStyleIdx="20" presStyleCnt="22" custScaleX="182300">
        <dgm:presLayoutVars>
          <dgm:bulletEnabled val="1"/>
        </dgm:presLayoutVars>
      </dgm:prSet>
      <dgm:spPr/>
    </dgm:pt>
    <dgm:pt modelId="{D421D36B-BCE6-48A0-9E9D-5650B00219A0}" type="pres">
      <dgm:prSet presAssocID="{3AC58F4F-CDC7-4A42-94EA-3A7C62320051}" presName="Name13" presStyleLbl="parChTrans1D2" presStyleIdx="21" presStyleCnt="22"/>
      <dgm:spPr/>
    </dgm:pt>
    <dgm:pt modelId="{1F97B7E7-6F26-4F50-BCB9-984EE7F09554}" type="pres">
      <dgm:prSet presAssocID="{7DD0D1E0-2786-4E52-92A4-3D52CEB39C7A}" presName="childText" presStyleLbl="bgAcc1" presStyleIdx="21" presStyleCnt="22" custScaleX="186280">
        <dgm:presLayoutVars>
          <dgm:bulletEnabled val="1"/>
        </dgm:presLayoutVars>
      </dgm:prSet>
      <dgm:spPr/>
    </dgm:pt>
  </dgm:ptLst>
  <dgm:cxnLst>
    <dgm:cxn modelId="{7E7DBA06-E202-4CD4-89C0-26F39FCFB0EB}" type="presOf" srcId="{3A87877A-6BA6-4BD9-A96B-D6538F7AA38C}" destId="{308A94C0-342B-4ABF-838E-FE616145ACBD}" srcOrd="0" destOrd="0" presId="urn:microsoft.com/office/officeart/2005/8/layout/hierarchy3"/>
    <dgm:cxn modelId="{1C5F2413-B14A-4E18-BBA4-F44D2807B38A}" type="presOf" srcId="{63E75EC2-8492-4B4A-950E-4104290DB33E}" destId="{002928E3-E861-40D4-A0A8-093470BEF093}" srcOrd="0" destOrd="0" presId="urn:microsoft.com/office/officeart/2005/8/layout/hierarchy3"/>
    <dgm:cxn modelId="{B2DC7813-1A78-4A97-91A3-285A8466ABAE}" srcId="{2610B45D-B571-463D-85A5-BE31DA99FE3A}" destId="{60C8A634-62EA-40FD-A2B5-81DDB35B8CCA}" srcOrd="1" destOrd="0" parTransId="{6D1518D8-0895-4FFD-85F7-D7FFC89693E3}" sibTransId="{1AA401EC-F6CB-46AF-97D2-F4768038AB8B}"/>
    <dgm:cxn modelId="{184B3F16-7E6E-4696-A374-67B8D8E3FC6C}" srcId="{60C8A634-62EA-40FD-A2B5-81DDB35B8CCA}" destId="{3906926D-31C3-4A2D-A60D-5057B739355C}" srcOrd="7" destOrd="0" parTransId="{C4B7AD36-06E1-4453-87E2-A2E33494B57D}" sibTransId="{1B43A332-3241-42DA-801C-F09A4D287165}"/>
    <dgm:cxn modelId="{A7057616-2E96-451D-B464-EA13CCFBF920}" type="presOf" srcId="{C4B7AD36-06E1-4453-87E2-A2E33494B57D}" destId="{ED62D93D-75EC-44D2-8545-671D259CDEF8}" srcOrd="0" destOrd="0" presId="urn:microsoft.com/office/officeart/2005/8/layout/hierarchy3"/>
    <dgm:cxn modelId="{07C6E716-0CCC-4860-A90D-2D7E0D88342D}" type="presOf" srcId="{6C6956FF-A0F3-456D-926E-586C15EDFC85}" destId="{33A87F96-57B0-4395-8569-484116630EFA}" srcOrd="0" destOrd="0" presId="urn:microsoft.com/office/officeart/2005/8/layout/hierarchy3"/>
    <dgm:cxn modelId="{FCCE7C18-76E8-4811-870E-F001ABD6710E}" type="presOf" srcId="{3AC58F4F-CDC7-4A42-94EA-3A7C62320051}" destId="{D421D36B-BCE6-48A0-9E9D-5650B00219A0}" srcOrd="0" destOrd="0" presId="urn:microsoft.com/office/officeart/2005/8/layout/hierarchy3"/>
    <dgm:cxn modelId="{87687922-4356-44A6-AF04-A8683BF63C7D}" type="presOf" srcId="{60C8A634-62EA-40FD-A2B5-81DDB35B8CCA}" destId="{A0CA0679-BF7C-4B9E-8883-6983FE88DC57}" srcOrd="1" destOrd="0" presId="urn:microsoft.com/office/officeart/2005/8/layout/hierarchy3"/>
    <dgm:cxn modelId="{8100F923-84C6-4442-BCB9-A9C231E37FA1}" srcId="{2610B45D-B571-463D-85A5-BE31DA99FE3A}" destId="{6F999368-50BA-44B7-AFCF-738C4DD95E51}" srcOrd="3" destOrd="0" parTransId="{852723C2-F7A3-4451-BD76-CA7C77D25434}" sibTransId="{3DFB34D7-2E8D-4D7A-93D2-A5C7135B7CAD}"/>
    <dgm:cxn modelId="{1FA0AC2C-5538-412E-93B6-6EE63B712EA4}" type="presOf" srcId="{21AF27F1-4196-4D7E-8D75-C89114B06F6C}" destId="{D1BA45AD-AF68-4507-8FF0-FE3CF84D0328}" srcOrd="0" destOrd="0" presId="urn:microsoft.com/office/officeart/2005/8/layout/hierarchy3"/>
    <dgm:cxn modelId="{07BC6E2D-84B9-426B-9EAE-2D1541CC2777}" type="presOf" srcId="{3906926D-31C3-4A2D-A60D-5057B739355C}" destId="{5DBD1F56-8D27-4155-8725-E87CFC79EF55}" srcOrd="0" destOrd="0" presId="urn:microsoft.com/office/officeart/2005/8/layout/hierarchy3"/>
    <dgm:cxn modelId="{EF524B30-F81A-464E-9233-6E5E16E4449B}" srcId="{149A5930-0017-4E84-892E-CBAE67D02E46}" destId="{94380C21-AC16-49ED-8AA0-DA88331441B5}" srcOrd="1" destOrd="0" parTransId="{70A15338-340B-43DE-A8AF-FF6383CEB77E}" sibTransId="{2438FB4D-0F2E-43D5-91C5-A25C38E39D91}"/>
    <dgm:cxn modelId="{4A75B532-6753-48FA-9983-84FF52E0431B}" type="presOf" srcId="{62BA7315-B7FE-4CD0-BB6A-F6D13B06CBB4}" destId="{C22AC377-1C6E-43B2-9FD4-25C9DF974819}" srcOrd="0" destOrd="0" presId="urn:microsoft.com/office/officeart/2005/8/layout/hierarchy3"/>
    <dgm:cxn modelId="{B0BADA37-2878-4DBB-9A20-3BEA4130CD74}" type="presOf" srcId="{3150FA87-2E4C-4087-9B26-93B94BE1EC8F}" destId="{703DEE49-BBAD-428E-92B2-0B4120FCD341}" srcOrd="0" destOrd="0" presId="urn:microsoft.com/office/officeart/2005/8/layout/hierarchy3"/>
    <dgm:cxn modelId="{2E1C323A-AAB9-4091-A1AA-296BBE0C70F9}" srcId="{C788B7DE-E65E-4B87-8DF5-D4A01CB79FA5}" destId="{6ED5D81A-C67C-4F65-9020-95AB9852E0DD}" srcOrd="1" destOrd="0" parTransId="{2C59E045-50FC-40EE-B8CF-11D41BAD7206}" sibTransId="{EE80CD76-FAAF-468F-BFED-D825493C5CE6}"/>
    <dgm:cxn modelId="{C73B7F3E-DF64-43EA-93F2-0958AF6FBE7A}" type="presOf" srcId="{B158C3BF-09DA-4570-8558-CD26218C91DC}" destId="{AA0BB66F-1E88-4383-A6E4-315D45FD6CFA}" srcOrd="0" destOrd="0" presId="urn:microsoft.com/office/officeart/2005/8/layout/hierarchy3"/>
    <dgm:cxn modelId="{5D95F03E-804E-471B-97BA-C7EB3D55661C}" type="presOf" srcId="{168DC2BB-A85B-4B79-B012-2608D851945C}" destId="{A15022B6-FE27-4343-8D3A-100B6211CBB1}" srcOrd="0" destOrd="0" presId="urn:microsoft.com/office/officeart/2005/8/layout/hierarchy3"/>
    <dgm:cxn modelId="{3EE1693F-82B9-44D8-AF48-E0F461C2ECE5}" srcId="{60C8A634-62EA-40FD-A2B5-81DDB35B8CCA}" destId="{4EF16F7E-DE2A-4322-8649-34C6A3E7C4B7}" srcOrd="5" destOrd="0" parTransId="{8E86C6B9-57F0-4002-A190-6DF2BBD43C44}" sibTransId="{CC694912-A4D7-40E6-9376-2593E75F7AAB}"/>
    <dgm:cxn modelId="{F7AC305B-4C2D-447A-BE7C-879DC1824F0F}" type="presOf" srcId="{67D41545-D47E-45FF-B3DF-DED39F2EF2C1}" destId="{0AF4B2EB-BF9C-44D0-8727-33E7E4EAC379}" srcOrd="0" destOrd="0" presId="urn:microsoft.com/office/officeart/2005/8/layout/hierarchy3"/>
    <dgm:cxn modelId="{D75A8661-2016-41D0-B5B5-3B7A8E0EFC30}" type="presOf" srcId="{E1AB9EE6-B2FD-4044-B38C-F58CFC504F8C}" destId="{C3EA90EB-F89D-43EC-BDE3-AC789779BE6A}" srcOrd="0" destOrd="0" presId="urn:microsoft.com/office/officeart/2005/8/layout/hierarchy3"/>
    <dgm:cxn modelId="{E7EAA041-4DC3-4461-ADE8-9EDC618D709D}" type="presOf" srcId="{5C69F2DB-3BF8-4355-A984-FFCBD873772E}" destId="{FE41EDC0-1EFE-45B3-AAB2-DCA36702B2C2}" srcOrd="0" destOrd="0" presId="urn:microsoft.com/office/officeart/2005/8/layout/hierarchy3"/>
    <dgm:cxn modelId="{E4767D63-FA99-432D-8C93-E19C5BE9A67F}" srcId="{60C8A634-62EA-40FD-A2B5-81DDB35B8CCA}" destId="{42765627-0DC6-4A01-88AF-4A0B626E0EF5}" srcOrd="4" destOrd="0" parTransId="{FE28A13B-22A4-4D9D-A7CD-2EDDFA8EA703}" sibTransId="{10F57840-F2B2-4B24-B6A2-D4AC38952270}"/>
    <dgm:cxn modelId="{E461AD65-6643-49AE-8AE0-647B2C486C0A}" type="presOf" srcId="{2C59E045-50FC-40EE-B8CF-11D41BAD7206}" destId="{64EF5002-D0B9-4527-91CD-180B61088B92}" srcOrd="0" destOrd="0" presId="urn:microsoft.com/office/officeart/2005/8/layout/hierarchy3"/>
    <dgm:cxn modelId="{4DA5EB48-D1A6-4F86-8055-B9F13585EE4F}" type="presOf" srcId="{8A56CFD0-C527-4853-98DF-1AF61D07F224}" destId="{663FB2B5-B260-4595-ADD1-77D87B01FAE8}" srcOrd="0" destOrd="0" presId="urn:microsoft.com/office/officeart/2005/8/layout/hierarchy3"/>
    <dgm:cxn modelId="{BBCC5F49-105B-461B-8DF5-EA67BED81C49}" type="presOf" srcId="{3B7911F0-123B-4AC5-A1DB-F0F4470E1DCC}" destId="{990935B8-50EA-45AB-B840-87A17FCC33FC}" srcOrd="0" destOrd="0" presId="urn:microsoft.com/office/officeart/2005/8/layout/hierarchy3"/>
    <dgm:cxn modelId="{63400E4A-8086-4005-996C-6AE4EECF25AD}" type="presOf" srcId="{6F999368-50BA-44B7-AFCF-738C4DD95E51}" destId="{B138F26A-58ED-4B73-BE1E-7B9BB2D5260D}" srcOrd="1" destOrd="0" presId="urn:microsoft.com/office/officeart/2005/8/layout/hierarchy3"/>
    <dgm:cxn modelId="{571B3C4C-A846-4E15-A33E-EB3C0FE79262}" type="presOf" srcId="{5E728315-BAE4-42CE-BF9E-7B1279BFCF4F}" destId="{DB9CE45F-1445-445B-9683-D7C4F9410341}" srcOrd="0" destOrd="0" presId="urn:microsoft.com/office/officeart/2005/8/layout/hierarchy3"/>
    <dgm:cxn modelId="{2A09C84D-472C-4CB7-A0A1-AFF8442622DF}" srcId="{6F999368-50BA-44B7-AFCF-738C4DD95E51}" destId="{75CEC450-E809-4C72-9F1E-6B0CD3E22D1F}" srcOrd="2" destOrd="0" parTransId="{87F0D3E8-F4AB-4E8A-9C29-AFEF4DF2AD35}" sibTransId="{56C4C5F7-8135-4C76-98A0-EDEF117C5F6E}"/>
    <dgm:cxn modelId="{7E8AE36D-E5E0-40D0-A9E7-9FB77ECE2036}" srcId="{6F999368-50BA-44B7-AFCF-738C4DD95E51}" destId="{B367C5A9-BE90-4846-A258-89E255484800}" srcOrd="3" destOrd="0" parTransId="{21AF27F1-4196-4D7E-8D75-C89114B06F6C}" sibTransId="{DA5EE844-CA2F-48A5-ADEB-E4CEF9A32AB6}"/>
    <dgm:cxn modelId="{9BB3C071-3DA1-4A1D-8003-46CE0D99BFCC}" type="presOf" srcId="{70A15338-340B-43DE-A8AF-FF6383CEB77E}" destId="{E3127DF8-9B41-46EE-A065-445061942FDD}" srcOrd="0" destOrd="0" presId="urn:microsoft.com/office/officeart/2005/8/layout/hierarchy3"/>
    <dgm:cxn modelId="{CA07D972-A9CF-4B1E-98D2-60EACE0375F3}" type="presOf" srcId="{7DD0D1E0-2786-4E52-92A4-3D52CEB39C7A}" destId="{1F97B7E7-6F26-4F50-BCB9-984EE7F09554}" srcOrd="0" destOrd="0" presId="urn:microsoft.com/office/officeart/2005/8/layout/hierarchy3"/>
    <dgm:cxn modelId="{B2062A53-BA13-4C91-81E4-F22A25381BBF}" srcId="{6F999368-50BA-44B7-AFCF-738C4DD95E51}" destId="{320E2404-4F63-446A-910B-C8FE4B2B2E6C}" srcOrd="1" destOrd="0" parTransId="{5C69F2DB-3BF8-4355-A984-FFCBD873772E}" sibTransId="{60BAA291-C759-4C3F-A1E9-0A5A5AD61CB9}"/>
    <dgm:cxn modelId="{8A3DB873-6A68-4834-97CF-4DDF5C1A5B62}" type="presOf" srcId="{FE28A13B-22A4-4D9D-A7CD-2EDDFA8EA703}" destId="{7515289C-3456-4ECD-858E-A7E45230D370}" srcOrd="0" destOrd="0" presId="urn:microsoft.com/office/officeart/2005/8/layout/hierarchy3"/>
    <dgm:cxn modelId="{C3193C74-54A6-457D-96E5-E9D095CEF968}" type="presOf" srcId="{149A5930-0017-4E84-892E-CBAE67D02E46}" destId="{E23F1453-2AD1-424D-B8BC-685B60A62973}" srcOrd="1" destOrd="0" presId="urn:microsoft.com/office/officeart/2005/8/layout/hierarchy3"/>
    <dgm:cxn modelId="{2C7B3D55-2653-419C-A70E-8DD3EE4628C2}" type="presOf" srcId="{C788B7DE-E65E-4B87-8DF5-D4A01CB79FA5}" destId="{FA12A326-F530-4560-A859-C81AC4B68BC9}" srcOrd="1" destOrd="0" presId="urn:microsoft.com/office/officeart/2005/8/layout/hierarchy3"/>
    <dgm:cxn modelId="{1A302877-A0D4-43E3-B9F6-AA6EE1CF5C53}" srcId="{60C8A634-62EA-40FD-A2B5-81DDB35B8CCA}" destId="{2B77D8AA-FEC0-4B78-B29E-E5D69DB08125}" srcOrd="2" destOrd="0" parTransId="{AD817E3D-48C4-4AAE-B242-2C84BE3535CB}" sibTransId="{905DA1F8-0A7A-4719-89F2-B53DFBDC2E04}"/>
    <dgm:cxn modelId="{404B2759-4297-42BF-847B-8BB36618FD9D}" type="presOf" srcId="{60C8A634-62EA-40FD-A2B5-81DDB35B8CCA}" destId="{47FAC185-9756-47ED-903F-672D8DC493AB}" srcOrd="0" destOrd="0" presId="urn:microsoft.com/office/officeart/2005/8/layout/hierarchy3"/>
    <dgm:cxn modelId="{92DD8959-4ACD-4357-AB98-07D7E6FD4383}" srcId="{60C8A634-62EA-40FD-A2B5-81DDB35B8CCA}" destId="{DD480A31-7ACA-487E-B1BD-F46D5E5AC21F}" srcOrd="3" destOrd="0" parTransId="{E80CD118-5DC6-4C56-B5F7-C4A35295B213}" sibTransId="{7D0F4DDB-4848-4D5E-8793-CD55CA697033}"/>
    <dgm:cxn modelId="{28796F7D-2553-4CE3-A5D6-7A4BE500E444}" srcId="{6F999368-50BA-44B7-AFCF-738C4DD95E51}" destId="{63E75EC2-8492-4B4A-950E-4104290DB33E}" srcOrd="0" destOrd="0" parTransId="{B566A026-DEFD-4491-9D99-73AD60EDA2EA}" sibTransId="{5EBB3A1F-1F95-4DAD-AED2-5D1F7073E88D}"/>
    <dgm:cxn modelId="{8ACD7481-83A0-4E23-83FF-49A4078A766E}" type="presOf" srcId="{47BFB1D2-9942-4B70-A59F-AD8544913198}" destId="{1A4B9187-976B-443E-BFF1-8DED6BAB4A8B}" srcOrd="0" destOrd="0" presId="urn:microsoft.com/office/officeart/2005/8/layout/hierarchy3"/>
    <dgm:cxn modelId="{DB921F82-0FBF-4411-947F-D384718A8AEB}" srcId="{C788B7DE-E65E-4B87-8DF5-D4A01CB79FA5}" destId="{67D41545-D47E-45FF-B3DF-DED39F2EF2C1}" srcOrd="0" destOrd="0" parTransId="{3B7911F0-123B-4AC5-A1DB-F0F4470E1DCC}" sibTransId="{2F52CAC7-7970-40AC-9822-BE45BB7BDF1B}"/>
    <dgm:cxn modelId="{94E55883-B1AD-44E7-B9BB-39AA5BFB7872}" type="presOf" srcId="{B566A026-DEFD-4491-9D99-73AD60EDA2EA}" destId="{1B842E96-FBDD-4940-B6C9-0BEC72D96FD5}" srcOrd="0" destOrd="0" presId="urn:microsoft.com/office/officeart/2005/8/layout/hierarchy3"/>
    <dgm:cxn modelId="{DE7EF887-CEFA-4D5F-B557-E7BE724FAF34}" type="presOf" srcId="{0F79AE47-23BF-425F-B978-103EA31E1682}" destId="{E5BEB89C-A17E-4A84-8B6B-72EE15E903D5}" srcOrd="0" destOrd="0" presId="urn:microsoft.com/office/officeart/2005/8/layout/hierarchy3"/>
    <dgm:cxn modelId="{45ADA088-C447-48F7-BC83-FFA8BE011652}" type="presOf" srcId="{87F0D3E8-F4AB-4E8A-9C29-AFEF4DF2AD35}" destId="{7AF563AC-3B49-4C79-A2CD-D4788AEBB293}" srcOrd="0" destOrd="0" presId="urn:microsoft.com/office/officeart/2005/8/layout/hierarchy3"/>
    <dgm:cxn modelId="{7C7F4A89-6A70-4971-AA1A-620A1DFAE59C}" srcId="{60C8A634-62EA-40FD-A2B5-81DDB35B8CCA}" destId="{47BFB1D2-9942-4B70-A59F-AD8544913198}" srcOrd="0" destOrd="0" parTransId="{3B271A95-9357-4C09-B8F3-F4BA41F9D272}" sibTransId="{207D1975-50A7-4369-8E30-1C21F2A30CF7}"/>
    <dgm:cxn modelId="{063EAC8E-A766-4FA0-8B52-DBAB3B83315D}" type="presOf" srcId="{3B271A95-9357-4C09-B8F3-F4BA41F9D272}" destId="{F8E97A69-4F29-43D9-AF3E-1E1AA55E8796}" srcOrd="0" destOrd="0" presId="urn:microsoft.com/office/officeart/2005/8/layout/hierarchy3"/>
    <dgm:cxn modelId="{EB299490-6C52-4D7B-BF8A-F6EC5C034FB6}" type="presOf" srcId="{38781A38-A3A7-4DB2-80F9-BB82A005CAEB}" destId="{0BE60CE3-5B25-45D9-9315-83AFFACCCB34}" srcOrd="0" destOrd="0" presId="urn:microsoft.com/office/officeart/2005/8/layout/hierarchy3"/>
    <dgm:cxn modelId="{F1E1E991-B057-4350-AADE-D27FE069B039}" type="presOf" srcId="{65D487C6-72E9-4463-8726-C635AF7D3604}" destId="{18BAF1EF-04E3-4A27-BBD5-65B1369736AF}" srcOrd="0" destOrd="0" presId="urn:microsoft.com/office/officeart/2005/8/layout/hierarchy3"/>
    <dgm:cxn modelId="{10629C93-999D-492C-BCA3-EFDCED56DE67}" type="presOf" srcId="{E8E3230B-08C6-4259-B6F2-4B9CEFBFB770}" destId="{4ACF4BE8-08C0-4B38-A45B-6418C1427D78}" srcOrd="0" destOrd="0" presId="urn:microsoft.com/office/officeart/2005/8/layout/hierarchy3"/>
    <dgm:cxn modelId="{227A8B94-4323-47B5-A1CA-E9FAE2D5EA71}" srcId="{C788B7DE-E65E-4B87-8DF5-D4A01CB79FA5}" destId="{0F79AE47-23BF-425F-B978-103EA31E1682}" srcOrd="2" destOrd="0" parTransId="{E1AB9EE6-B2FD-4044-B38C-F58CFC504F8C}" sibTransId="{FEE8DFFB-B30C-4BA7-80FE-49B11D08049F}"/>
    <dgm:cxn modelId="{C353ED95-A19B-4BF8-86F0-078C6BC61085}" type="presOf" srcId="{2610B45D-B571-463D-85A5-BE31DA99FE3A}" destId="{976BB173-497E-4695-9D79-9DC13DE548EF}" srcOrd="0" destOrd="0" presId="urn:microsoft.com/office/officeart/2005/8/layout/hierarchy3"/>
    <dgm:cxn modelId="{47DF139E-6258-4F0E-822F-01666C1EA634}" type="presOf" srcId="{AD817E3D-48C4-4AAE-B242-2C84BE3535CB}" destId="{7A0CBC9D-3C80-4DDB-AAE7-84BA3DC4DF0D}" srcOrd="0" destOrd="0" presId="urn:microsoft.com/office/officeart/2005/8/layout/hierarchy3"/>
    <dgm:cxn modelId="{7B4B709E-BDBC-4F40-B7A3-CC74DF4AE87D}" type="presOf" srcId="{75CEC450-E809-4C72-9F1E-6B0CD3E22D1F}" destId="{6672577D-4098-44B4-AEA2-4F6212FAA7D8}" srcOrd="0" destOrd="0" presId="urn:microsoft.com/office/officeart/2005/8/layout/hierarchy3"/>
    <dgm:cxn modelId="{1EAA6EA2-5E02-4BCE-8C11-D31C92847B06}" srcId="{149A5930-0017-4E84-892E-CBAE67D02E46}" destId="{8A56CFD0-C527-4853-98DF-1AF61D07F224}" srcOrd="3" destOrd="0" parTransId="{B158C3BF-09DA-4570-8558-CD26218C91DC}" sibTransId="{B3C9C154-2303-4748-994D-B9ECBD970CF1}"/>
    <dgm:cxn modelId="{7F1551AA-2A8F-4951-92E9-D57B1E1E1D74}" srcId="{60C8A634-62EA-40FD-A2B5-81DDB35B8CCA}" destId="{6C6956FF-A0F3-456D-926E-586C15EDFC85}" srcOrd="1" destOrd="0" parTransId="{38781A38-A3A7-4DB2-80F9-BB82A005CAEB}" sibTransId="{E0515CD1-15C0-4356-9DBE-C48A78F1D432}"/>
    <dgm:cxn modelId="{BA4FECAB-475C-4D09-93E0-A6479236468C}" srcId="{2610B45D-B571-463D-85A5-BE31DA99FE3A}" destId="{C788B7DE-E65E-4B87-8DF5-D4A01CB79FA5}" srcOrd="0" destOrd="0" parTransId="{9152E486-D9D6-4BAE-806C-48A602D41F30}" sibTransId="{764BC5FA-DFCB-44E3-A0D4-C68BC2BB0F6D}"/>
    <dgm:cxn modelId="{ECD928AC-B0F5-498C-B5BB-3C9D560978C9}" type="presOf" srcId="{DD480A31-7ACA-487E-B1BD-F46D5E5AC21F}" destId="{D7B9BCAA-3511-4257-A62E-A5A54095F31D}" srcOrd="0" destOrd="0" presId="urn:microsoft.com/office/officeart/2005/8/layout/hierarchy3"/>
    <dgm:cxn modelId="{7C9FBDB0-0847-45AF-8BD7-B6E9B3F46FB3}" srcId="{149A5930-0017-4E84-892E-CBAE67D02E46}" destId="{5E728315-BAE4-42CE-BF9E-7B1279BFCF4F}" srcOrd="0" destOrd="0" parTransId="{65D487C6-72E9-4463-8726-C635AF7D3604}" sibTransId="{229BF053-1F2C-444B-808E-EFF161CCC5A4}"/>
    <dgm:cxn modelId="{662912BB-0C0F-4863-A721-3B1220BF1DD3}" type="presOf" srcId="{8E86C6B9-57F0-4002-A190-6DF2BBD43C44}" destId="{FC2FAFE8-B768-4528-80F1-BDB74EC7D5E7}" srcOrd="0" destOrd="0" presId="urn:microsoft.com/office/officeart/2005/8/layout/hierarchy3"/>
    <dgm:cxn modelId="{9F3902C0-EB36-4952-B38C-AB12CABF8B68}" type="presOf" srcId="{149A5930-0017-4E84-892E-CBAE67D02E46}" destId="{0FDD6B01-017F-4082-87B7-E6A822D2B54F}" srcOrd="0" destOrd="0" presId="urn:microsoft.com/office/officeart/2005/8/layout/hierarchy3"/>
    <dgm:cxn modelId="{2D64D2C2-0712-44F2-B8AC-11D5EB43A0AE}" type="presOf" srcId="{6ED5D81A-C67C-4F65-9020-95AB9852E0DD}" destId="{CCB548F6-2F39-49A3-BAE0-854F77C8AB07}" srcOrd="0" destOrd="0" presId="urn:microsoft.com/office/officeart/2005/8/layout/hierarchy3"/>
    <dgm:cxn modelId="{EBDF39C5-2638-4AD6-9F7B-8D2ABB85F501}" type="presOf" srcId="{7DCFA0B8-5B22-419D-8F9F-1D0267DD9008}" destId="{6EC641D9-D02A-4585-BEF0-3B2E19F8412F}" srcOrd="0" destOrd="0" presId="urn:microsoft.com/office/officeart/2005/8/layout/hierarchy3"/>
    <dgm:cxn modelId="{9CB8A0C9-0C17-4132-ADDB-754731C53F8D}" type="presOf" srcId="{42765627-0DC6-4A01-88AF-4A0B626E0EF5}" destId="{B088EB8A-17B8-4FA1-BE81-A9AF5DDBD1E0}" srcOrd="0" destOrd="0" presId="urn:microsoft.com/office/officeart/2005/8/layout/hierarchy3"/>
    <dgm:cxn modelId="{13FD7ECA-7B7E-43A4-811D-B977AF202C38}" type="presOf" srcId="{2B77D8AA-FEC0-4B78-B29E-E5D69DB08125}" destId="{DCD2A36D-FB2F-4409-B143-9A2DF9756B65}" srcOrd="0" destOrd="0" presId="urn:microsoft.com/office/officeart/2005/8/layout/hierarchy3"/>
    <dgm:cxn modelId="{141942CE-E57C-470E-A626-AD22E746C2D6}" type="presOf" srcId="{E80CD118-5DC6-4C56-B5F7-C4A35295B213}" destId="{0D539520-F539-4E87-8ADF-7429830C4F71}" srcOrd="0" destOrd="0" presId="urn:microsoft.com/office/officeart/2005/8/layout/hierarchy3"/>
    <dgm:cxn modelId="{C52B74D0-28CD-4307-A63C-5F62C88AF3F3}" srcId="{2610B45D-B571-463D-85A5-BE31DA99FE3A}" destId="{149A5930-0017-4E84-892E-CBAE67D02E46}" srcOrd="2" destOrd="0" parTransId="{007A62C8-1448-4B6C-9B5B-5BC04E3EE400}" sibTransId="{AE486EF1-C7DF-46F2-ADE9-A8E201E305CE}"/>
    <dgm:cxn modelId="{EB88F0D1-FB94-41B8-8977-00C8B2F2399E}" srcId="{60C8A634-62EA-40FD-A2B5-81DDB35B8CCA}" destId="{168DC2BB-A85B-4B79-B012-2608D851945C}" srcOrd="9" destOrd="0" parTransId="{3150FA87-2E4C-4087-9B26-93B94BE1EC8F}" sibTransId="{1147989A-3809-460A-A21E-E336218B3DF6}"/>
    <dgm:cxn modelId="{E8F459D6-328E-46FB-B406-9049B33F7163}" type="presOf" srcId="{B367C5A9-BE90-4846-A258-89E255484800}" destId="{7324AC6F-C805-4972-956E-0E585737D0FE}" srcOrd="0" destOrd="0" presId="urn:microsoft.com/office/officeart/2005/8/layout/hierarchy3"/>
    <dgm:cxn modelId="{EEC56ADA-02A0-4451-AC97-E996B2F33016}" type="presOf" srcId="{676FE90B-3545-46F9-AB5F-27E0B1B91A5F}" destId="{C3B9AB74-2238-4D5B-8414-B6AF0A40D06F}" srcOrd="0" destOrd="0" presId="urn:microsoft.com/office/officeart/2005/8/layout/hierarchy3"/>
    <dgm:cxn modelId="{677335DE-41C6-4C4B-B887-197D2A122166}" srcId="{60C8A634-62EA-40FD-A2B5-81DDB35B8CCA}" destId="{69478CAC-4E75-4525-9672-CE46C8E22DF1}" srcOrd="8" destOrd="0" parTransId="{7DCFA0B8-5B22-419D-8F9F-1D0267DD9008}" sibTransId="{9DBA8302-8B81-4D91-AB47-4C3DBBECDFA5}"/>
    <dgm:cxn modelId="{680DD9E6-A8BB-423F-9E1A-BBBA1C795B0D}" type="presOf" srcId="{69478CAC-4E75-4525-9672-CE46C8E22DF1}" destId="{1D4ABF47-4974-4B29-863D-73086F9C2F8A}" srcOrd="0" destOrd="0" presId="urn:microsoft.com/office/officeart/2005/8/layout/hierarchy3"/>
    <dgm:cxn modelId="{BB6475EC-E967-4055-A3E5-0452009D5F60}" srcId="{149A5930-0017-4E84-892E-CBAE67D02E46}" destId="{676FE90B-3545-46F9-AB5F-27E0B1B91A5F}" srcOrd="2" destOrd="0" parTransId="{E8E3230B-08C6-4259-B6F2-4B9CEFBFB770}" sibTransId="{1947AFF9-4CEA-459F-80D7-FB7B236384BC}"/>
    <dgm:cxn modelId="{C4D05FEF-5104-4FCA-ACF5-81AF38B45906}" type="presOf" srcId="{6F999368-50BA-44B7-AFCF-738C4DD95E51}" destId="{92E207E6-6494-4FFC-922F-BC1016C60042}" srcOrd="0" destOrd="0" presId="urn:microsoft.com/office/officeart/2005/8/layout/hierarchy3"/>
    <dgm:cxn modelId="{026B23F3-0E27-43FB-A3BA-1324965021FD}" srcId="{60C8A634-62EA-40FD-A2B5-81DDB35B8CCA}" destId="{3A87877A-6BA6-4BD9-A96B-D6538F7AA38C}" srcOrd="6" destOrd="0" parTransId="{62BA7315-B7FE-4CD0-BB6A-F6D13B06CBB4}" sibTransId="{613B31BD-0D5B-4893-81E2-6BA6E51133AD}"/>
    <dgm:cxn modelId="{B9DB80F3-F29C-46EA-8395-8A7C7F9F99D0}" type="presOf" srcId="{320E2404-4F63-446A-910B-C8FE4B2B2E6C}" destId="{1F47A927-8FC4-4142-8921-7D40F5973180}" srcOrd="0" destOrd="0" presId="urn:microsoft.com/office/officeart/2005/8/layout/hierarchy3"/>
    <dgm:cxn modelId="{83E8CDF7-A30B-4BCF-91B6-71BA0D353023}" type="presOf" srcId="{C788B7DE-E65E-4B87-8DF5-D4A01CB79FA5}" destId="{7552CD55-B126-4C91-8D8E-560F3E967F65}" srcOrd="0" destOrd="0" presId="urn:microsoft.com/office/officeart/2005/8/layout/hierarchy3"/>
    <dgm:cxn modelId="{C3B56CF8-91EB-4061-9C4A-E26BDB0ADB6B}" type="presOf" srcId="{4EF16F7E-DE2A-4322-8649-34C6A3E7C4B7}" destId="{739704CB-CD88-40DC-A61D-98FCA40CCE5D}" srcOrd="0" destOrd="0" presId="urn:microsoft.com/office/officeart/2005/8/layout/hierarchy3"/>
    <dgm:cxn modelId="{C1611CFB-B0AF-4478-9F5E-A0310B8CA2AA}" type="presOf" srcId="{94380C21-AC16-49ED-8AA0-DA88331441B5}" destId="{5ECE9E47-C4F8-4754-A9C2-3F829270BD1A}" srcOrd="0" destOrd="0" presId="urn:microsoft.com/office/officeart/2005/8/layout/hierarchy3"/>
    <dgm:cxn modelId="{29C62BFF-8B0E-4BDD-9C98-1EEEC8434609}" srcId="{6F999368-50BA-44B7-AFCF-738C4DD95E51}" destId="{7DD0D1E0-2786-4E52-92A4-3D52CEB39C7A}" srcOrd="4" destOrd="0" parTransId="{3AC58F4F-CDC7-4A42-94EA-3A7C62320051}" sibTransId="{46B0DFEC-91BA-4643-8A59-7D329D877925}"/>
    <dgm:cxn modelId="{A36BE9F9-BAFE-42C5-B25D-09DDABC63ACC}" type="presParOf" srcId="{976BB173-497E-4695-9D79-9DC13DE548EF}" destId="{2866038F-E8A9-4DC5-AAA1-05F088333FFE}" srcOrd="0" destOrd="0" presId="urn:microsoft.com/office/officeart/2005/8/layout/hierarchy3"/>
    <dgm:cxn modelId="{F85E0E99-829D-4490-93AB-D792BE2967CB}" type="presParOf" srcId="{2866038F-E8A9-4DC5-AAA1-05F088333FFE}" destId="{13A173DB-919B-46AE-9FF6-B9B8D04856AB}" srcOrd="0" destOrd="0" presId="urn:microsoft.com/office/officeart/2005/8/layout/hierarchy3"/>
    <dgm:cxn modelId="{5FD2203E-9DDC-4498-9DE2-43F92B4966CD}" type="presParOf" srcId="{13A173DB-919B-46AE-9FF6-B9B8D04856AB}" destId="{7552CD55-B126-4C91-8D8E-560F3E967F65}" srcOrd="0" destOrd="0" presId="urn:microsoft.com/office/officeart/2005/8/layout/hierarchy3"/>
    <dgm:cxn modelId="{81B1E121-1C23-413E-B03E-515F33B322DF}" type="presParOf" srcId="{13A173DB-919B-46AE-9FF6-B9B8D04856AB}" destId="{FA12A326-F530-4560-A859-C81AC4B68BC9}" srcOrd="1" destOrd="0" presId="urn:microsoft.com/office/officeart/2005/8/layout/hierarchy3"/>
    <dgm:cxn modelId="{10CE028C-B8E2-4D2A-8B83-E8A46FA46B15}" type="presParOf" srcId="{2866038F-E8A9-4DC5-AAA1-05F088333FFE}" destId="{2A06269E-3147-4386-AD86-671393C64A15}" srcOrd="1" destOrd="0" presId="urn:microsoft.com/office/officeart/2005/8/layout/hierarchy3"/>
    <dgm:cxn modelId="{E1BE0E5E-F37B-4ABF-9CBE-772143DB2471}" type="presParOf" srcId="{2A06269E-3147-4386-AD86-671393C64A15}" destId="{990935B8-50EA-45AB-B840-87A17FCC33FC}" srcOrd="0" destOrd="0" presId="urn:microsoft.com/office/officeart/2005/8/layout/hierarchy3"/>
    <dgm:cxn modelId="{3E6ADDB3-17ED-4346-BBF2-FF785D1E8E06}" type="presParOf" srcId="{2A06269E-3147-4386-AD86-671393C64A15}" destId="{0AF4B2EB-BF9C-44D0-8727-33E7E4EAC379}" srcOrd="1" destOrd="0" presId="urn:microsoft.com/office/officeart/2005/8/layout/hierarchy3"/>
    <dgm:cxn modelId="{68579059-E4F9-4259-8E23-CE95F86BAD21}" type="presParOf" srcId="{2A06269E-3147-4386-AD86-671393C64A15}" destId="{64EF5002-D0B9-4527-91CD-180B61088B92}" srcOrd="2" destOrd="0" presId="urn:microsoft.com/office/officeart/2005/8/layout/hierarchy3"/>
    <dgm:cxn modelId="{FDA6785E-0785-44BF-A2B0-FAF25AEC3ED1}" type="presParOf" srcId="{2A06269E-3147-4386-AD86-671393C64A15}" destId="{CCB548F6-2F39-49A3-BAE0-854F77C8AB07}" srcOrd="3" destOrd="0" presId="urn:microsoft.com/office/officeart/2005/8/layout/hierarchy3"/>
    <dgm:cxn modelId="{CD2CF6E2-2510-40A1-BCFE-70DA78EDC62F}" type="presParOf" srcId="{2A06269E-3147-4386-AD86-671393C64A15}" destId="{C3EA90EB-F89D-43EC-BDE3-AC789779BE6A}" srcOrd="4" destOrd="0" presId="urn:microsoft.com/office/officeart/2005/8/layout/hierarchy3"/>
    <dgm:cxn modelId="{8820F28A-D25F-47E5-A0AF-CB305E7D2F33}" type="presParOf" srcId="{2A06269E-3147-4386-AD86-671393C64A15}" destId="{E5BEB89C-A17E-4A84-8B6B-72EE15E903D5}" srcOrd="5" destOrd="0" presId="urn:microsoft.com/office/officeart/2005/8/layout/hierarchy3"/>
    <dgm:cxn modelId="{BDDD0707-0FBE-452B-8A28-8192EB26147A}" type="presParOf" srcId="{976BB173-497E-4695-9D79-9DC13DE548EF}" destId="{99AFA4BB-7E72-45DA-8FF4-CEBBF56FD254}" srcOrd="1" destOrd="0" presId="urn:microsoft.com/office/officeart/2005/8/layout/hierarchy3"/>
    <dgm:cxn modelId="{903868A7-D97F-4742-BD5A-EDE2431BC932}" type="presParOf" srcId="{99AFA4BB-7E72-45DA-8FF4-CEBBF56FD254}" destId="{7069DB4E-899B-451B-AAA9-0ED93C97AF29}" srcOrd="0" destOrd="0" presId="urn:microsoft.com/office/officeart/2005/8/layout/hierarchy3"/>
    <dgm:cxn modelId="{247295A6-6AE6-4D66-A2AC-06277ACC6843}" type="presParOf" srcId="{7069DB4E-899B-451B-AAA9-0ED93C97AF29}" destId="{47FAC185-9756-47ED-903F-672D8DC493AB}" srcOrd="0" destOrd="0" presId="urn:microsoft.com/office/officeart/2005/8/layout/hierarchy3"/>
    <dgm:cxn modelId="{BABF1FAB-66FD-4CEB-A20E-155A2AC0264F}" type="presParOf" srcId="{7069DB4E-899B-451B-AAA9-0ED93C97AF29}" destId="{A0CA0679-BF7C-4B9E-8883-6983FE88DC57}" srcOrd="1" destOrd="0" presId="urn:microsoft.com/office/officeart/2005/8/layout/hierarchy3"/>
    <dgm:cxn modelId="{80AB4D98-DE90-498F-A350-9DD159D30421}" type="presParOf" srcId="{99AFA4BB-7E72-45DA-8FF4-CEBBF56FD254}" destId="{7DD707B7-D081-4A90-97C8-75263BEEC6EC}" srcOrd="1" destOrd="0" presId="urn:microsoft.com/office/officeart/2005/8/layout/hierarchy3"/>
    <dgm:cxn modelId="{7F39C8E5-87E5-4A80-8B78-A0B9562CCEA3}" type="presParOf" srcId="{7DD707B7-D081-4A90-97C8-75263BEEC6EC}" destId="{F8E97A69-4F29-43D9-AF3E-1E1AA55E8796}" srcOrd="0" destOrd="0" presId="urn:microsoft.com/office/officeart/2005/8/layout/hierarchy3"/>
    <dgm:cxn modelId="{95693150-542F-474F-8E26-FDBFE74A819F}" type="presParOf" srcId="{7DD707B7-D081-4A90-97C8-75263BEEC6EC}" destId="{1A4B9187-976B-443E-BFF1-8DED6BAB4A8B}" srcOrd="1" destOrd="0" presId="urn:microsoft.com/office/officeart/2005/8/layout/hierarchy3"/>
    <dgm:cxn modelId="{DBF3C123-E43F-43C5-A7D2-0A71DD0F85B6}" type="presParOf" srcId="{7DD707B7-D081-4A90-97C8-75263BEEC6EC}" destId="{0BE60CE3-5B25-45D9-9315-83AFFACCCB34}" srcOrd="2" destOrd="0" presId="urn:microsoft.com/office/officeart/2005/8/layout/hierarchy3"/>
    <dgm:cxn modelId="{3F601208-7796-473F-A7F5-88C110B3FFB4}" type="presParOf" srcId="{7DD707B7-D081-4A90-97C8-75263BEEC6EC}" destId="{33A87F96-57B0-4395-8569-484116630EFA}" srcOrd="3" destOrd="0" presId="urn:microsoft.com/office/officeart/2005/8/layout/hierarchy3"/>
    <dgm:cxn modelId="{49D4A1F3-AEEF-4A35-8BFD-CB78888996F9}" type="presParOf" srcId="{7DD707B7-D081-4A90-97C8-75263BEEC6EC}" destId="{7A0CBC9D-3C80-4DDB-AAE7-84BA3DC4DF0D}" srcOrd="4" destOrd="0" presId="urn:microsoft.com/office/officeart/2005/8/layout/hierarchy3"/>
    <dgm:cxn modelId="{51D7B235-B7D6-400E-8009-02BA7156C039}" type="presParOf" srcId="{7DD707B7-D081-4A90-97C8-75263BEEC6EC}" destId="{DCD2A36D-FB2F-4409-B143-9A2DF9756B65}" srcOrd="5" destOrd="0" presId="urn:microsoft.com/office/officeart/2005/8/layout/hierarchy3"/>
    <dgm:cxn modelId="{BC76C624-EFF6-410E-80A6-57CBCAACECD7}" type="presParOf" srcId="{7DD707B7-D081-4A90-97C8-75263BEEC6EC}" destId="{0D539520-F539-4E87-8ADF-7429830C4F71}" srcOrd="6" destOrd="0" presId="urn:microsoft.com/office/officeart/2005/8/layout/hierarchy3"/>
    <dgm:cxn modelId="{E7C4110F-D0C9-446E-80BB-8B65C38C902E}" type="presParOf" srcId="{7DD707B7-D081-4A90-97C8-75263BEEC6EC}" destId="{D7B9BCAA-3511-4257-A62E-A5A54095F31D}" srcOrd="7" destOrd="0" presId="urn:microsoft.com/office/officeart/2005/8/layout/hierarchy3"/>
    <dgm:cxn modelId="{5388491C-4D15-4500-97C5-54B8B7CD010C}" type="presParOf" srcId="{7DD707B7-D081-4A90-97C8-75263BEEC6EC}" destId="{7515289C-3456-4ECD-858E-A7E45230D370}" srcOrd="8" destOrd="0" presId="urn:microsoft.com/office/officeart/2005/8/layout/hierarchy3"/>
    <dgm:cxn modelId="{2996C58B-3CC3-41FB-954D-9B61E0EC268D}" type="presParOf" srcId="{7DD707B7-D081-4A90-97C8-75263BEEC6EC}" destId="{B088EB8A-17B8-4FA1-BE81-A9AF5DDBD1E0}" srcOrd="9" destOrd="0" presId="urn:microsoft.com/office/officeart/2005/8/layout/hierarchy3"/>
    <dgm:cxn modelId="{D4F3B2B8-557C-4169-8A8A-113A99F2A1E6}" type="presParOf" srcId="{7DD707B7-D081-4A90-97C8-75263BEEC6EC}" destId="{FC2FAFE8-B768-4528-80F1-BDB74EC7D5E7}" srcOrd="10" destOrd="0" presId="urn:microsoft.com/office/officeart/2005/8/layout/hierarchy3"/>
    <dgm:cxn modelId="{52CAD89F-4131-450B-88E4-10529372A189}" type="presParOf" srcId="{7DD707B7-D081-4A90-97C8-75263BEEC6EC}" destId="{739704CB-CD88-40DC-A61D-98FCA40CCE5D}" srcOrd="11" destOrd="0" presId="urn:microsoft.com/office/officeart/2005/8/layout/hierarchy3"/>
    <dgm:cxn modelId="{06887F41-4E7D-4CC6-94CF-69155E92F895}" type="presParOf" srcId="{7DD707B7-D081-4A90-97C8-75263BEEC6EC}" destId="{C22AC377-1C6E-43B2-9FD4-25C9DF974819}" srcOrd="12" destOrd="0" presId="urn:microsoft.com/office/officeart/2005/8/layout/hierarchy3"/>
    <dgm:cxn modelId="{65547FD2-31F4-4DA5-9CE5-0C503F70E759}" type="presParOf" srcId="{7DD707B7-D081-4A90-97C8-75263BEEC6EC}" destId="{308A94C0-342B-4ABF-838E-FE616145ACBD}" srcOrd="13" destOrd="0" presId="urn:microsoft.com/office/officeart/2005/8/layout/hierarchy3"/>
    <dgm:cxn modelId="{625F314B-83EE-4798-8250-ECA859BEE91B}" type="presParOf" srcId="{7DD707B7-D081-4A90-97C8-75263BEEC6EC}" destId="{ED62D93D-75EC-44D2-8545-671D259CDEF8}" srcOrd="14" destOrd="0" presId="urn:microsoft.com/office/officeart/2005/8/layout/hierarchy3"/>
    <dgm:cxn modelId="{2398BB3F-3321-4162-AFD9-E3DFC1168084}" type="presParOf" srcId="{7DD707B7-D081-4A90-97C8-75263BEEC6EC}" destId="{5DBD1F56-8D27-4155-8725-E87CFC79EF55}" srcOrd="15" destOrd="0" presId="urn:microsoft.com/office/officeart/2005/8/layout/hierarchy3"/>
    <dgm:cxn modelId="{412848FA-D0FD-4DA7-9C40-2AA785FD9F0C}" type="presParOf" srcId="{7DD707B7-D081-4A90-97C8-75263BEEC6EC}" destId="{6EC641D9-D02A-4585-BEF0-3B2E19F8412F}" srcOrd="16" destOrd="0" presId="urn:microsoft.com/office/officeart/2005/8/layout/hierarchy3"/>
    <dgm:cxn modelId="{5D7E987F-4822-4C00-9AE6-91BF5C269C8B}" type="presParOf" srcId="{7DD707B7-D081-4A90-97C8-75263BEEC6EC}" destId="{1D4ABF47-4974-4B29-863D-73086F9C2F8A}" srcOrd="17" destOrd="0" presId="urn:microsoft.com/office/officeart/2005/8/layout/hierarchy3"/>
    <dgm:cxn modelId="{228D9006-BD55-4D81-8852-CE17F52321CB}" type="presParOf" srcId="{7DD707B7-D081-4A90-97C8-75263BEEC6EC}" destId="{703DEE49-BBAD-428E-92B2-0B4120FCD341}" srcOrd="18" destOrd="0" presId="urn:microsoft.com/office/officeart/2005/8/layout/hierarchy3"/>
    <dgm:cxn modelId="{3E15D740-47B7-4CBE-8E9D-C0C3F81E909E}" type="presParOf" srcId="{7DD707B7-D081-4A90-97C8-75263BEEC6EC}" destId="{A15022B6-FE27-4343-8D3A-100B6211CBB1}" srcOrd="19" destOrd="0" presId="urn:microsoft.com/office/officeart/2005/8/layout/hierarchy3"/>
    <dgm:cxn modelId="{7A28D2E4-85F4-4F73-9F4F-E45E5B558F5C}" type="presParOf" srcId="{976BB173-497E-4695-9D79-9DC13DE548EF}" destId="{32B5C1C5-A023-4562-AC5A-0E8C7DB73798}" srcOrd="2" destOrd="0" presId="urn:microsoft.com/office/officeart/2005/8/layout/hierarchy3"/>
    <dgm:cxn modelId="{2708521F-601E-4B81-9969-E43CEA1EAA2C}" type="presParOf" srcId="{32B5C1C5-A023-4562-AC5A-0E8C7DB73798}" destId="{9A93F914-9D76-44E7-8832-EE64CCEBAFED}" srcOrd="0" destOrd="0" presId="urn:microsoft.com/office/officeart/2005/8/layout/hierarchy3"/>
    <dgm:cxn modelId="{E0D179C8-A7B3-483E-AAD1-E80F8E995396}" type="presParOf" srcId="{9A93F914-9D76-44E7-8832-EE64CCEBAFED}" destId="{0FDD6B01-017F-4082-87B7-E6A822D2B54F}" srcOrd="0" destOrd="0" presId="urn:microsoft.com/office/officeart/2005/8/layout/hierarchy3"/>
    <dgm:cxn modelId="{2866F024-65C5-4DCD-AA81-B5F16ECD2AED}" type="presParOf" srcId="{9A93F914-9D76-44E7-8832-EE64CCEBAFED}" destId="{E23F1453-2AD1-424D-B8BC-685B60A62973}" srcOrd="1" destOrd="0" presId="urn:microsoft.com/office/officeart/2005/8/layout/hierarchy3"/>
    <dgm:cxn modelId="{ABBA043F-DF0A-461E-96EB-4728FAEB6825}" type="presParOf" srcId="{32B5C1C5-A023-4562-AC5A-0E8C7DB73798}" destId="{09B4DC30-71E8-44C3-8796-35DECA088CC1}" srcOrd="1" destOrd="0" presId="urn:microsoft.com/office/officeart/2005/8/layout/hierarchy3"/>
    <dgm:cxn modelId="{02D32720-4AD5-44FB-80FF-38B83ED11348}" type="presParOf" srcId="{09B4DC30-71E8-44C3-8796-35DECA088CC1}" destId="{18BAF1EF-04E3-4A27-BBD5-65B1369736AF}" srcOrd="0" destOrd="0" presId="urn:microsoft.com/office/officeart/2005/8/layout/hierarchy3"/>
    <dgm:cxn modelId="{FDFCED9A-FF56-485F-8F2F-58676584A179}" type="presParOf" srcId="{09B4DC30-71E8-44C3-8796-35DECA088CC1}" destId="{DB9CE45F-1445-445B-9683-D7C4F9410341}" srcOrd="1" destOrd="0" presId="urn:microsoft.com/office/officeart/2005/8/layout/hierarchy3"/>
    <dgm:cxn modelId="{7C80EC05-2A98-423A-922A-2B54DF479AE5}" type="presParOf" srcId="{09B4DC30-71E8-44C3-8796-35DECA088CC1}" destId="{E3127DF8-9B41-46EE-A065-445061942FDD}" srcOrd="2" destOrd="0" presId="urn:microsoft.com/office/officeart/2005/8/layout/hierarchy3"/>
    <dgm:cxn modelId="{38288ACB-BA86-4762-9F52-F4F5A556AA9C}" type="presParOf" srcId="{09B4DC30-71E8-44C3-8796-35DECA088CC1}" destId="{5ECE9E47-C4F8-4754-A9C2-3F829270BD1A}" srcOrd="3" destOrd="0" presId="urn:microsoft.com/office/officeart/2005/8/layout/hierarchy3"/>
    <dgm:cxn modelId="{E49FDA57-CBAD-46CD-A0E8-2AC336248BE7}" type="presParOf" srcId="{09B4DC30-71E8-44C3-8796-35DECA088CC1}" destId="{4ACF4BE8-08C0-4B38-A45B-6418C1427D78}" srcOrd="4" destOrd="0" presId="urn:microsoft.com/office/officeart/2005/8/layout/hierarchy3"/>
    <dgm:cxn modelId="{BA15A24A-A5ED-49C5-B97B-45EA877DB29B}" type="presParOf" srcId="{09B4DC30-71E8-44C3-8796-35DECA088CC1}" destId="{C3B9AB74-2238-4D5B-8414-B6AF0A40D06F}" srcOrd="5" destOrd="0" presId="urn:microsoft.com/office/officeart/2005/8/layout/hierarchy3"/>
    <dgm:cxn modelId="{E63439BA-B49A-4B68-8C57-0235D7B3C0F1}" type="presParOf" srcId="{09B4DC30-71E8-44C3-8796-35DECA088CC1}" destId="{AA0BB66F-1E88-4383-A6E4-315D45FD6CFA}" srcOrd="6" destOrd="0" presId="urn:microsoft.com/office/officeart/2005/8/layout/hierarchy3"/>
    <dgm:cxn modelId="{C135AF31-7C2E-4074-AE84-9CE2D53AA0B6}" type="presParOf" srcId="{09B4DC30-71E8-44C3-8796-35DECA088CC1}" destId="{663FB2B5-B260-4595-ADD1-77D87B01FAE8}" srcOrd="7" destOrd="0" presId="urn:microsoft.com/office/officeart/2005/8/layout/hierarchy3"/>
    <dgm:cxn modelId="{D0308AEC-05D4-4140-BCB1-102FA110B5C9}" type="presParOf" srcId="{976BB173-497E-4695-9D79-9DC13DE548EF}" destId="{BEBFCCE2-0125-4B0B-9B3C-E4606AD33C03}" srcOrd="3" destOrd="0" presId="urn:microsoft.com/office/officeart/2005/8/layout/hierarchy3"/>
    <dgm:cxn modelId="{F5D54401-7D64-4E3D-BEBA-4C4DB431AC12}" type="presParOf" srcId="{BEBFCCE2-0125-4B0B-9B3C-E4606AD33C03}" destId="{87A6B537-BBF1-4D87-BDFD-9C6D453AB4D1}" srcOrd="0" destOrd="0" presId="urn:microsoft.com/office/officeart/2005/8/layout/hierarchy3"/>
    <dgm:cxn modelId="{97834177-8BC7-440B-8EE3-BB47A5076F67}" type="presParOf" srcId="{87A6B537-BBF1-4D87-BDFD-9C6D453AB4D1}" destId="{92E207E6-6494-4FFC-922F-BC1016C60042}" srcOrd="0" destOrd="0" presId="urn:microsoft.com/office/officeart/2005/8/layout/hierarchy3"/>
    <dgm:cxn modelId="{56B38FD5-5E96-480C-B4C6-65CD917FD078}" type="presParOf" srcId="{87A6B537-BBF1-4D87-BDFD-9C6D453AB4D1}" destId="{B138F26A-58ED-4B73-BE1E-7B9BB2D5260D}" srcOrd="1" destOrd="0" presId="urn:microsoft.com/office/officeart/2005/8/layout/hierarchy3"/>
    <dgm:cxn modelId="{F698DA55-6302-4237-9377-BF5FCECEF15F}" type="presParOf" srcId="{BEBFCCE2-0125-4B0B-9B3C-E4606AD33C03}" destId="{9CEC50BE-5F17-4AF3-A376-81E7E869C819}" srcOrd="1" destOrd="0" presId="urn:microsoft.com/office/officeart/2005/8/layout/hierarchy3"/>
    <dgm:cxn modelId="{4FCAD396-4028-498A-B336-511518973518}" type="presParOf" srcId="{9CEC50BE-5F17-4AF3-A376-81E7E869C819}" destId="{1B842E96-FBDD-4940-B6C9-0BEC72D96FD5}" srcOrd="0" destOrd="0" presId="urn:microsoft.com/office/officeart/2005/8/layout/hierarchy3"/>
    <dgm:cxn modelId="{9254A307-D863-4911-92B9-1E802D799F1E}" type="presParOf" srcId="{9CEC50BE-5F17-4AF3-A376-81E7E869C819}" destId="{002928E3-E861-40D4-A0A8-093470BEF093}" srcOrd="1" destOrd="0" presId="urn:microsoft.com/office/officeart/2005/8/layout/hierarchy3"/>
    <dgm:cxn modelId="{9EB6BF48-5B90-4184-8758-DA4319B5DF82}" type="presParOf" srcId="{9CEC50BE-5F17-4AF3-A376-81E7E869C819}" destId="{FE41EDC0-1EFE-45B3-AAB2-DCA36702B2C2}" srcOrd="2" destOrd="0" presId="urn:microsoft.com/office/officeart/2005/8/layout/hierarchy3"/>
    <dgm:cxn modelId="{E261A263-753C-4277-9EAA-10B805EFACE3}" type="presParOf" srcId="{9CEC50BE-5F17-4AF3-A376-81E7E869C819}" destId="{1F47A927-8FC4-4142-8921-7D40F5973180}" srcOrd="3" destOrd="0" presId="urn:microsoft.com/office/officeart/2005/8/layout/hierarchy3"/>
    <dgm:cxn modelId="{65C40FA2-F347-45CD-A267-2240547C984D}" type="presParOf" srcId="{9CEC50BE-5F17-4AF3-A376-81E7E869C819}" destId="{7AF563AC-3B49-4C79-A2CD-D4788AEBB293}" srcOrd="4" destOrd="0" presId="urn:microsoft.com/office/officeart/2005/8/layout/hierarchy3"/>
    <dgm:cxn modelId="{E5CC04FE-B920-40DF-AA41-D64857A9FD64}" type="presParOf" srcId="{9CEC50BE-5F17-4AF3-A376-81E7E869C819}" destId="{6672577D-4098-44B4-AEA2-4F6212FAA7D8}" srcOrd="5" destOrd="0" presId="urn:microsoft.com/office/officeart/2005/8/layout/hierarchy3"/>
    <dgm:cxn modelId="{ACC8530A-5520-4DAF-97C8-E06E1F292DFB}" type="presParOf" srcId="{9CEC50BE-5F17-4AF3-A376-81E7E869C819}" destId="{D1BA45AD-AF68-4507-8FF0-FE3CF84D0328}" srcOrd="6" destOrd="0" presId="urn:microsoft.com/office/officeart/2005/8/layout/hierarchy3"/>
    <dgm:cxn modelId="{35AE5C30-467B-44C6-AC3D-24BBBF751F15}" type="presParOf" srcId="{9CEC50BE-5F17-4AF3-A376-81E7E869C819}" destId="{7324AC6F-C805-4972-956E-0E585737D0FE}" srcOrd="7" destOrd="0" presId="urn:microsoft.com/office/officeart/2005/8/layout/hierarchy3"/>
    <dgm:cxn modelId="{A5B0B7D4-3C93-4FFE-A8A1-D4EEAF5C5D71}" type="presParOf" srcId="{9CEC50BE-5F17-4AF3-A376-81E7E869C819}" destId="{D421D36B-BCE6-48A0-9E9D-5650B00219A0}" srcOrd="8" destOrd="0" presId="urn:microsoft.com/office/officeart/2005/8/layout/hierarchy3"/>
    <dgm:cxn modelId="{0D41E683-6B56-443D-AE03-87EF923680A0}" type="presParOf" srcId="{9CEC50BE-5F17-4AF3-A376-81E7E869C819}" destId="{1F97B7E7-6F26-4F50-BCB9-984EE7F09554}" srcOrd="9"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56C86-FFB6-4B82-A26B-B5B26648A4B4}">
      <dsp:nvSpPr>
        <dsp:cNvPr id="0" name=""/>
        <dsp:cNvSpPr/>
      </dsp:nvSpPr>
      <dsp:spPr>
        <a:xfrm>
          <a:off x="1022945" y="315795"/>
          <a:ext cx="2808387" cy="2808387"/>
        </a:xfrm>
        <a:prstGeom prst="pie">
          <a:avLst>
            <a:gd name="adj1" fmla="val 16200000"/>
            <a:gd name="adj2" fmla="val 1800000"/>
          </a:avLst>
        </a:prstGeom>
        <a:solidFill>
          <a:schemeClr val="bg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Physical Risk &amp; Resilience</a:t>
          </a:r>
          <a:endParaRPr lang="en-GB" sz="1200" kern="1200" dirty="0"/>
        </a:p>
      </dsp:txBody>
      <dsp:txXfrm>
        <a:off x="2549838" y="834009"/>
        <a:ext cx="952845" cy="936129"/>
      </dsp:txXfrm>
    </dsp:sp>
    <dsp:sp modelId="{01714994-887C-4D22-8940-2B54A912FB45}">
      <dsp:nvSpPr>
        <dsp:cNvPr id="0" name=""/>
        <dsp:cNvSpPr/>
      </dsp:nvSpPr>
      <dsp:spPr>
        <a:xfrm>
          <a:off x="1012280" y="326051"/>
          <a:ext cx="2808387" cy="2808387"/>
        </a:xfrm>
        <a:prstGeom prst="pie">
          <a:avLst>
            <a:gd name="adj1" fmla="val 1800000"/>
            <a:gd name="adj2" fmla="val 9000000"/>
          </a:avLst>
        </a:prstGeom>
        <a:solidFill>
          <a:schemeClr val="bg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Transition Scenario Analysis</a:t>
          </a:r>
          <a:endParaRPr lang="en-GB" sz="1200" kern="1200" dirty="0"/>
        </a:p>
      </dsp:txBody>
      <dsp:txXfrm>
        <a:off x="1781243" y="2098009"/>
        <a:ext cx="1270460" cy="869262"/>
      </dsp:txXfrm>
    </dsp:sp>
    <dsp:sp modelId="{90D5F32A-A737-4DFF-9D6B-7767786547EF}">
      <dsp:nvSpPr>
        <dsp:cNvPr id="0" name=""/>
        <dsp:cNvSpPr/>
      </dsp:nvSpPr>
      <dsp:spPr>
        <a:xfrm>
          <a:off x="996693" y="306364"/>
          <a:ext cx="2808387" cy="2808387"/>
        </a:xfrm>
        <a:prstGeom prst="pie">
          <a:avLst>
            <a:gd name="adj1" fmla="val 9000000"/>
            <a:gd name="adj2" fmla="val 16200000"/>
          </a:avLst>
        </a:prstGeom>
        <a:solidFill>
          <a:schemeClr val="bg1">
            <a:lumMod val="40000"/>
            <a:lumOff val="60000"/>
          </a:schemeClr>
        </a:solidFill>
        <a:ln w="41275"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5240" rIns="15240" bIns="216000" numCol="1" spcCol="1270" anchor="ctr" anchorCtr="0">
          <a:noAutofit/>
        </a:bodyPr>
        <a:lstStyle/>
        <a:p>
          <a:pPr marL="0" lvl="0" indent="0" algn="ctr" defTabSz="533400" rtl="0">
            <a:lnSpc>
              <a:spcPct val="90000"/>
            </a:lnSpc>
            <a:spcBef>
              <a:spcPct val="0"/>
            </a:spcBef>
            <a:spcAft>
              <a:spcPct val="35000"/>
            </a:spcAft>
            <a:buNone/>
          </a:pPr>
          <a:r>
            <a:rPr lang="de-DE" sz="1200" kern="1200" dirty="0"/>
            <a:t>Investment Alignment with Climate Goals</a:t>
          </a:r>
          <a:endParaRPr lang="en-GB" sz="1200" kern="1200" dirty="0"/>
        </a:p>
      </dsp:txBody>
      <dsp:txXfrm>
        <a:off x="1297592" y="858011"/>
        <a:ext cx="952845" cy="936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27E09-2A02-442A-9A03-CAB10CCFEB09}">
      <dsp:nvSpPr>
        <dsp:cNvPr id="0" name=""/>
        <dsp:cNvSpPr/>
      </dsp:nvSpPr>
      <dsp:spPr>
        <a:xfrm>
          <a:off x="8632907" y="1375440"/>
          <a:ext cx="170473" cy="2943509"/>
        </a:xfrm>
        <a:custGeom>
          <a:avLst/>
          <a:gdLst/>
          <a:ahLst/>
          <a:cxnLst/>
          <a:rect l="0" t="0" r="0" b="0"/>
          <a:pathLst>
            <a:path>
              <a:moveTo>
                <a:pt x="0" y="0"/>
              </a:moveTo>
              <a:lnTo>
                <a:pt x="0" y="2943509"/>
              </a:lnTo>
              <a:lnTo>
                <a:pt x="170473" y="29435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B7C789-4857-419C-80B6-7CF083E5ACCD}">
      <dsp:nvSpPr>
        <dsp:cNvPr id="0" name=""/>
        <dsp:cNvSpPr/>
      </dsp:nvSpPr>
      <dsp:spPr>
        <a:xfrm>
          <a:off x="8632907" y="1375440"/>
          <a:ext cx="170473" cy="2136601"/>
        </a:xfrm>
        <a:custGeom>
          <a:avLst/>
          <a:gdLst/>
          <a:ahLst/>
          <a:cxnLst/>
          <a:rect l="0" t="0" r="0" b="0"/>
          <a:pathLst>
            <a:path>
              <a:moveTo>
                <a:pt x="0" y="0"/>
              </a:moveTo>
              <a:lnTo>
                <a:pt x="0" y="2136601"/>
              </a:lnTo>
              <a:lnTo>
                <a:pt x="170473" y="2136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F3E4BE-06B5-4B3D-BC54-FA094D37F095}">
      <dsp:nvSpPr>
        <dsp:cNvPr id="0" name=""/>
        <dsp:cNvSpPr/>
      </dsp:nvSpPr>
      <dsp:spPr>
        <a:xfrm>
          <a:off x="8632907" y="1375440"/>
          <a:ext cx="170473" cy="1329693"/>
        </a:xfrm>
        <a:custGeom>
          <a:avLst/>
          <a:gdLst/>
          <a:ahLst/>
          <a:cxnLst/>
          <a:rect l="0" t="0" r="0" b="0"/>
          <a:pathLst>
            <a:path>
              <a:moveTo>
                <a:pt x="0" y="0"/>
              </a:moveTo>
              <a:lnTo>
                <a:pt x="0" y="1329693"/>
              </a:lnTo>
              <a:lnTo>
                <a:pt x="170473" y="13296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A0F843-BC6B-4CA3-A0A2-AF1BB76841F7}">
      <dsp:nvSpPr>
        <dsp:cNvPr id="0" name=""/>
        <dsp:cNvSpPr/>
      </dsp:nvSpPr>
      <dsp:spPr>
        <a:xfrm>
          <a:off x="8632907" y="1375440"/>
          <a:ext cx="170473" cy="522785"/>
        </a:xfrm>
        <a:custGeom>
          <a:avLst/>
          <a:gdLst/>
          <a:ahLst/>
          <a:cxnLst/>
          <a:rect l="0" t="0" r="0" b="0"/>
          <a:pathLst>
            <a:path>
              <a:moveTo>
                <a:pt x="0" y="0"/>
              </a:moveTo>
              <a:lnTo>
                <a:pt x="0" y="522785"/>
              </a:lnTo>
              <a:lnTo>
                <a:pt x="170473" y="522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8669AD-38BB-4A1C-A024-245E02D5983A}">
      <dsp:nvSpPr>
        <dsp:cNvPr id="0" name=""/>
        <dsp:cNvSpPr/>
      </dsp:nvSpPr>
      <dsp:spPr>
        <a:xfrm>
          <a:off x="6680985" y="568532"/>
          <a:ext cx="2406518" cy="238662"/>
        </a:xfrm>
        <a:custGeom>
          <a:avLst/>
          <a:gdLst/>
          <a:ahLst/>
          <a:cxnLst/>
          <a:rect l="0" t="0" r="0" b="0"/>
          <a:pathLst>
            <a:path>
              <a:moveTo>
                <a:pt x="0" y="0"/>
              </a:moveTo>
              <a:lnTo>
                <a:pt x="0" y="119331"/>
              </a:lnTo>
              <a:lnTo>
                <a:pt x="2406518" y="119331"/>
              </a:lnTo>
              <a:lnTo>
                <a:pt x="2406518" y="2386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5663B9-67F6-4F45-A1A1-F84506EC191D}">
      <dsp:nvSpPr>
        <dsp:cNvPr id="0" name=""/>
        <dsp:cNvSpPr/>
      </dsp:nvSpPr>
      <dsp:spPr>
        <a:xfrm>
          <a:off x="7257754" y="1375440"/>
          <a:ext cx="170473" cy="3750418"/>
        </a:xfrm>
        <a:custGeom>
          <a:avLst/>
          <a:gdLst/>
          <a:ahLst/>
          <a:cxnLst/>
          <a:rect l="0" t="0" r="0" b="0"/>
          <a:pathLst>
            <a:path>
              <a:moveTo>
                <a:pt x="0" y="0"/>
              </a:moveTo>
              <a:lnTo>
                <a:pt x="0" y="3750418"/>
              </a:lnTo>
              <a:lnTo>
                <a:pt x="170473" y="375041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A82C35-F999-4B88-AA68-1C2D18781EB5}">
      <dsp:nvSpPr>
        <dsp:cNvPr id="0" name=""/>
        <dsp:cNvSpPr/>
      </dsp:nvSpPr>
      <dsp:spPr>
        <a:xfrm>
          <a:off x="7257754" y="1375440"/>
          <a:ext cx="170473" cy="2943509"/>
        </a:xfrm>
        <a:custGeom>
          <a:avLst/>
          <a:gdLst/>
          <a:ahLst/>
          <a:cxnLst/>
          <a:rect l="0" t="0" r="0" b="0"/>
          <a:pathLst>
            <a:path>
              <a:moveTo>
                <a:pt x="0" y="0"/>
              </a:moveTo>
              <a:lnTo>
                <a:pt x="0" y="2943509"/>
              </a:lnTo>
              <a:lnTo>
                <a:pt x="170473" y="29435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B98D53-ACC6-44D1-8A9B-C8B39807DF9B}">
      <dsp:nvSpPr>
        <dsp:cNvPr id="0" name=""/>
        <dsp:cNvSpPr/>
      </dsp:nvSpPr>
      <dsp:spPr>
        <a:xfrm>
          <a:off x="7257754" y="1375440"/>
          <a:ext cx="170473" cy="2136601"/>
        </a:xfrm>
        <a:custGeom>
          <a:avLst/>
          <a:gdLst/>
          <a:ahLst/>
          <a:cxnLst/>
          <a:rect l="0" t="0" r="0" b="0"/>
          <a:pathLst>
            <a:path>
              <a:moveTo>
                <a:pt x="0" y="0"/>
              </a:moveTo>
              <a:lnTo>
                <a:pt x="0" y="2136601"/>
              </a:lnTo>
              <a:lnTo>
                <a:pt x="170473" y="2136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FD7A01-7BE4-4563-82D7-2922C370BAF0}">
      <dsp:nvSpPr>
        <dsp:cNvPr id="0" name=""/>
        <dsp:cNvSpPr/>
      </dsp:nvSpPr>
      <dsp:spPr>
        <a:xfrm>
          <a:off x="7257754" y="1375440"/>
          <a:ext cx="170473" cy="1329693"/>
        </a:xfrm>
        <a:custGeom>
          <a:avLst/>
          <a:gdLst/>
          <a:ahLst/>
          <a:cxnLst/>
          <a:rect l="0" t="0" r="0" b="0"/>
          <a:pathLst>
            <a:path>
              <a:moveTo>
                <a:pt x="0" y="0"/>
              </a:moveTo>
              <a:lnTo>
                <a:pt x="0" y="1329693"/>
              </a:lnTo>
              <a:lnTo>
                <a:pt x="170473" y="13296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6BDC05-DE38-4F8C-94F6-6BE1A16AA184}">
      <dsp:nvSpPr>
        <dsp:cNvPr id="0" name=""/>
        <dsp:cNvSpPr/>
      </dsp:nvSpPr>
      <dsp:spPr>
        <a:xfrm>
          <a:off x="7257754" y="1375440"/>
          <a:ext cx="170473" cy="522785"/>
        </a:xfrm>
        <a:custGeom>
          <a:avLst/>
          <a:gdLst/>
          <a:ahLst/>
          <a:cxnLst/>
          <a:rect l="0" t="0" r="0" b="0"/>
          <a:pathLst>
            <a:path>
              <a:moveTo>
                <a:pt x="0" y="0"/>
              </a:moveTo>
              <a:lnTo>
                <a:pt x="0" y="522785"/>
              </a:lnTo>
              <a:lnTo>
                <a:pt x="170473" y="522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5EB807-C71D-465D-AF07-00298C3110A7}">
      <dsp:nvSpPr>
        <dsp:cNvPr id="0" name=""/>
        <dsp:cNvSpPr/>
      </dsp:nvSpPr>
      <dsp:spPr>
        <a:xfrm>
          <a:off x="6680985" y="568532"/>
          <a:ext cx="1031364" cy="238662"/>
        </a:xfrm>
        <a:custGeom>
          <a:avLst/>
          <a:gdLst/>
          <a:ahLst/>
          <a:cxnLst/>
          <a:rect l="0" t="0" r="0" b="0"/>
          <a:pathLst>
            <a:path>
              <a:moveTo>
                <a:pt x="0" y="0"/>
              </a:moveTo>
              <a:lnTo>
                <a:pt x="0" y="119331"/>
              </a:lnTo>
              <a:lnTo>
                <a:pt x="1031364" y="119331"/>
              </a:lnTo>
              <a:lnTo>
                <a:pt x="1031364" y="2386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DF3FBE-DA9C-4113-B206-76B35192BDB6}">
      <dsp:nvSpPr>
        <dsp:cNvPr id="0" name=""/>
        <dsp:cNvSpPr/>
      </dsp:nvSpPr>
      <dsp:spPr>
        <a:xfrm>
          <a:off x="5882601" y="2182348"/>
          <a:ext cx="170473" cy="2943509"/>
        </a:xfrm>
        <a:custGeom>
          <a:avLst/>
          <a:gdLst/>
          <a:ahLst/>
          <a:cxnLst/>
          <a:rect l="0" t="0" r="0" b="0"/>
          <a:pathLst>
            <a:path>
              <a:moveTo>
                <a:pt x="0" y="0"/>
              </a:moveTo>
              <a:lnTo>
                <a:pt x="0" y="2943509"/>
              </a:lnTo>
              <a:lnTo>
                <a:pt x="170473" y="29435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0EBBF9-0EA2-4782-B274-491709209370}">
      <dsp:nvSpPr>
        <dsp:cNvPr id="0" name=""/>
        <dsp:cNvSpPr/>
      </dsp:nvSpPr>
      <dsp:spPr>
        <a:xfrm>
          <a:off x="5882601" y="2182348"/>
          <a:ext cx="170473" cy="2136601"/>
        </a:xfrm>
        <a:custGeom>
          <a:avLst/>
          <a:gdLst/>
          <a:ahLst/>
          <a:cxnLst/>
          <a:rect l="0" t="0" r="0" b="0"/>
          <a:pathLst>
            <a:path>
              <a:moveTo>
                <a:pt x="0" y="0"/>
              </a:moveTo>
              <a:lnTo>
                <a:pt x="0" y="2136601"/>
              </a:lnTo>
              <a:lnTo>
                <a:pt x="170473" y="213660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F09DFD-125C-4BFE-8FE7-C56E9A23C9B4}">
      <dsp:nvSpPr>
        <dsp:cNvPr id="0" name=""/>
        <dsp:cNvSpPr/>
      </dsp:nvSpPr>
      <dsp:spPr>
        <a:xfrm>
          <a:off x="5882601" y="2182348"/>
          <a:ext cx="170473" cy="1329693"/>
        </a:xfrm>
        <a:custGeom>
          <a:avLst/>
          <a:gdLst/>
          <a:ahLst/>
          <a:cxnLst/>
          <a:rect l="0" t="0" r="0" b="0"/>
          <a:pathLst>
            <a:path>
              <a:moveTo>
                <a:pt x="0" y="0"/>
              </a:moveTo>
              <a:lnTo>
                <a:pt x="0" y="1329693"/>
              </a:lnTo>
              <a:lnTo>
                <a:pt x="170473" y="13296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B24B1E-088B-4F4A-9355-CD94C1907C85}">
      <dsp:nvSpPr>
        <dsp:cNvPr id="0" name=""/>
        <dsp:cNvSpPr/>
      </dsp:nvSpPr>
      <dsp:spPr>
        <a:xfrm>
          <a:off x="5882601" y="2182348"/>
          <a:ext cx="170473" cy="522785"/>
        </a:xfrm>
        <a:custGeom>
          <a:avLst/>
          <a:gdLst/>
          <a:ahLst/>
          <a:cxnLst/>
          <a:rect l="0" t="0" r="0" b="0"/>
          <a:pathLst>
            <a:path>
              <a:moveTo>
                <a:pt x="0" y="0"/>
              </a:moveTo>
              <a:lnTo>
                <a:pt x="0" y="522785"/>
              </a:lnTo>
              <a:lnTo>
                <a:pt x="170473" y="522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DE54FC-CAB1-42F9-AAB7-7E4B9FB88C8D}">
      <dsp:nvSpPr>
        <dsp:cNvPr id="0" name=""/>
        <dsp:cNvSpPr/>
      </dsp:nvSpPr>
      <dsp:spPr>
        <a:xfrm>
          <a:off x="4274467" y="1375440"/>
          <a:ext cx="2062729" cy="238662"/>
        </a:xfrm>
        <a:custGeom>
          <a:avLst/>
          <a:gdLst/>
          <a:ahLst/>
          <a:cxnLst/>
          <a:rect l="0" t="0" r="0" b="0"/>
          <a:pathLst>
            <a:path>
              <a:moveTo>
                <a:pt x="0" y="0"/>
              </a:moveTo>
              <a:lnTo>
                <a:pt x="0" y="119331"/>
              </a:lnTo>
              <a:lnTo>
                <a:pt x="2062729" y="119331"/>
              </a:lnTo>
              <a:lnTo>
                <a:pt x="2062729" y="23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9EFF57-480D-42A1-AE07-06C19CBA76AF}">
      <dsp:nvSpPr>
        <dsp:cNvPr id="0" name=""/>
        <dsp:cNvSpPr/>
      </dsp:nvSpPr>
      <dsp:spPr>
        <a:xfrm>
          <a:off x="4274467" y="1375440"/>
          <a:ext cx="687576" cy="238662"/>
        </a:xfrm>
        <a:custGeom>
          <a:avLst/>
          <a:gdLst/>
          <a:ahLst/>
          <a:cxnLst/>
          <a:rect l="0" t="0" r="0" b="0"/>
          <a:pathLst>
            <a:path>
              <a:moveTo>
                <a:pt x="0" y="0"/>
              </a:moveTo>
              <a:lnTo>
                <a:pt x="0" y="119331"/>
              </a:lnTo>
              <a:lnTo>
                <a:pt x="687576" y="119331"/>
              </a:lnTo>
              <a:lnTo>
                <a:pt x="687576" y="23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F55625-20EB-4F15-B3CD-E77BA032D9D4}">
      <dsp:nvSpPr>
        <dsp:cNvPr id="0" name=""/>
        <dsp:cNvSpPr/>
      </dsp:nvSpPr>
      <dsp:spPr>
        <a:xfrm>
          <a:off x="3586890" y="1375440"/>
          <a:ext cx="687576" cy="238662"/>
        </a:xfrm>
        <a:custGeom>
          <a:avLst/>
          <a:gdLst/>
          <a:ahLst/>
          <a:cxnLst/>
          <a:rect l="0" t="0" r="0" b="0"/>
          <a:pathLst>
            <a:path>
              <a:moveTo>
                <a:pt x="687576" y="0"/>
              </a:moveTo>
              <a:lnTo>
                <a:pt x="687576" y="119331"/>
              </a:lnTo>
              <a:lnTo>
                <a:pt x="0" y="119331"/>
              </a:lnTo>
              <a:lnTo>
                <a:pt x="0" y="23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49A13C-AED9-4AC5-9AF1-855B4CC0FC0C}">
      <dsp:nvSpPr>
        <dsp:cNvPr id="0" name=""/>
        <dsp:cNvSpPr/>
      </dsp:nvSpPr>
      <dsp:spPr>
        <a:xfrm>
          <a:off x="2211737" y="1375440"/>
          <a:ext cx="2062729" cy="238662"/>
        </a:xfrm>
        <a:custGeom>
          <a:avLst/>
          <a:gdLst/>
          <a:ahLst/>
          <a:cxnLst/>
          <a:rect l="0" t="0" r="0" b="0"/>
          <a:pathLst>
            <a:path>
              <a:moveTo>
                <a:pt x="2062729" y="0"/>
              </a:moveTo>
              <a:lnTo>
                <a:pt x="2062729" y="119331"/>
              </a:lnTo>
              <a:lnTo>
                <a:pt x="0" y="119331"/>
              </a:lnTo>
              <a:lnTo>
                <a:pt x="0" y="2386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8EB0D01-DF21-497A-A434-81376BAFE51F}">
      <dsp:nvSpPr>
        <dsp:cNvPr id="0" name=""/>
        <dsp:cNvSpPr/>
      </dsp:nvSpPr>
      <dsp:spPr>
        <a:xfrm>
          <a:off x="4274467" y="568532"/>
          <a:ext cx="2406518" cy="238662"/>
        </a:xfrm>
        <a:custGeom>
          <a:avLst/>
          <a:gdLst/>
          <a:ahLst/>
          <a:cxnLst/>
          <a:rect l="0" t="0" r="0" b="0"/>
          <a:pathLst>
            <a:path>
              <a:moveTo>
                <a:pt x="2406518" y="0"/>
              </a:moveTo>
              <a:lnTo>
                <a:pt x="2406518" y="119331"/>
              </a:lnTo>
              <a:lnTo>
                <a:pt x="0" y="119331"/>
              </a:lnTo>
              <a:lnTo>
                <a:pt x="0" y="2386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99C41-F513-43FA-8AFD-308111B852AA}">
      <dsp:nvSpPr>
        <dsp:cNvPr id="0" name=""/>
        <dsp:cNvSpPr/>
      </dsp:nvSpPr>
      <dsp:spPr>
        <a:xfrm>
          <a:off x="1424513" y="0"/>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Research &amp; Academic Council</a:t>
          </a:r>
        </a:p>
      </dsp:txBody>
      <dsp:txXfrm>
        <a:off x="1424513" y="0"/>
        <a:ext cx="1136490" cy="568245"/>
      </dsp:txXfrm>
    </dsp:sp>
    <dsp:sp modelId="{8C24BB78-1909-4386-A9B6-41731FD63CD8}">
      <dsp:nvSpPr>
        <dsp:cNvPr id="0" name=""/>
        <dsp:cNvSpPr/>
      </dsp:nvSpPr>
      <dsp:spPr>
        <a:xfrm>
          <a:off x="6112740" y="287"/>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Governing Board</a:t>
          </a:r>
        </a:p>
      </dsp:txBody>
      <dsp:txXfrm>
        <a:off x="6112740" y="287"/>
        <a:ext cx="1136490" cy="568245"/>
      </dsp:txXfrm>
    </dsp:sp>
    <dsp:sp modelId="{6964CF9F-3C88-4CD8-8B09-7E2CD0A7BA21}">
      <dsp:nvSpPr>
        <dsp:cNvPr id="0" name=""/>
        <dsp:cNvSpPr/>
      </dsp:nvSpPr>
      <dsp:spPr>
        <a:xfrm>
          <a:off x="3706222" y="807195"/>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Technical Advisory Committee</a:t>
          </a:r>
        </a:p>
      </dsp:txBody>
      <dsp:txXfrm>
        <a:off x="3706222" y="807195"/>
        <a:ext cx="1136490" cy="568245"/>
      </dsp:txXfrm>
    </dsp:sp>
    <dsp:sp modelId="{DA498C8A-E55C-432B-96C2-3F82120E7F28}">
      <dsp:nvSpPr>
        <dsp:cNvPr id="0" name=""/>
        <dsp:cNvSpPr/>
      </dsp:nvSpPr>
      <dsp:spPr>
        <a:xfrm>
          <a:off x="1643492"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Physical Risk &amp; Resilience</a:t>
          </a:r>
        </a:p>
      </dsp:txBody>
      <dsp:txXfrm>
        <a:off x="1643492" y="1614103"/>
        <a:ext cx="1136490" cy="568245"/>
      </dsp:txXfrm>
    </dsp:sp>
    <dsp:sp modelId="{CB24A431-6050-4B34-B7F8-DD8B0E54421E}">
      <dsp:nvSpPr>
        <dsp:cNvPr id="0" name=""/>
        <dsp:cNvSpPr/>
      </dsp:nvSpPr>
      <dsp:spPr>
        <a:xfrm>
          <a:off x="3018645"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Portfolio Alignment</a:t>
          </a:r>
        </a:p>
      </dsp:txBody>
      <dsp:txXfrm>
        <a:off x="3018645" y="1614103"/>
        <a:ext cx="1136490" cy="568245"/>
      </dsp:txXfrm>
    </dsp:sp>
    <dsp:sp modelId="{BF6A25BF-5060-4FAA-9937-2E199F7B7E49}">
      <dsp:nvSpPr>
        <dsp:cNvPr id="0" name=""/>
        <dsp:cNvSpPr/>
      </dsp:nvSpPr>
      <dsp:spPr>
        <a:xfrm>
          <a:off x="4393798"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Transition Scenario &amp; Risk Analysis</a:t>
          </a:r>
        </a:p>
      </dsp:txBody>
      <dsp:txXfrm>
        <a:off x="4393798" y="1614103"/>
        <a:ext cx="1136490" cy="568245"/>
      </dsp:txXfrm>
    </dsp:sp>
    <dsp:sp modelId="{BC2BE31C-B798-40FA-8E65-8AD0F1783F5E}">
      <dsp:nvSpPr>
        <dsp:cNvPr id="0" name=""/>
        <dsp:cNvSpPr/>
      </dsp:nvSpPr>
      <dsp:spPr>
        <a:xfrm>
          <a:off x="5768952"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Mesh</a:t>
          </a:r>
        </a:p>
      </dsp:txBody>
      <dsp:txXfrm>
        <a:off x="5768952" y="1614103"/>
        <a:ext cx="1136490" cy="568245"/>
      </dsp:txXfrm>
    </dsp:sp>
    <dsp:sp modelId="{C10A005E-5E01-46AF-AAB0-63E4E43203F0}">
      <dsp:nvSpPr>
        <dsp:cNvPr id="0" name=""/>
        <dsp:cNvSpPr/>
      </dsp:nvSpPr>
      <dsp:spPr>
        <a:xfrm>
          <a:off x="6053074" y="2421011"/>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a:t>
          </a:r>
          <a:r>
            <a:rPr lang="en-US" sz="1300" kern="1200" dirty="0"/>
            <a:t>Commons</a:t>
          </a:r>
        </a:p>
      </dsp:txBody>
      <dsp:txXfrm>
        <a:off x="6053074" y="2421011"/>
        <a:ext cx="1136490" cy="568245"/>
      </dsp:txXfrm>
    </dsp:sp>
    <dsp:sp modelId="{822554A5-9335-4CBA-97FC-B9914B6E7CE9}">
      <dsp:nvSpPr>
        <dsp:cNvPr id="0" name=""/>
        <dsp:cNvSpPr/>
      </dsp:nvSpPr>
      <dsp:spPr>
        <a:xfrm>
          <a:off x="6053074" y="3227919"/>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Data Exchange</a:t>
          </a:r>
        </a:p>
      </dsp:txBody>
      <dsp:txXfrm>
        <a:off x="6053074" y="3227919"/>
        <a:ext cx="1136490" cy="568245"/>
      </dsp:txXfrm>
    </dsp:sp>
    <dsp:sp modelId="{00AB7FAC-E14F-47EC-A702-8C1FB7618BBF}">
      <dsp:nvSpPr>
        <dsp:cNvPr id="0" name=""/>
        <dsp:cNvSpPr/>
      </dsp:nvSpPr>
      <dsp:spPr>
        <a:xfrm>
          <a:off x="6053074" y="4034827"/>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a:t>
          </a:r>
          <a:r>
            <a:rPr lang="en-US" sz="1300" kern="1200" dirty="0"/>
            <a:t>Extraction</a:t>
          </a:r>
        </a:p>
      </dsp:txBody>
      <dsp:txXfrm>
        <a:off x="6053074" y="4034827"/>
        <a:ext cx="1136490" cy="568245"/>
      </dsp:txXfrm>
    </dsp:sp>
    <dsp:sp modelId="{DC6C3D5A-45F3-4993-A7B0-D093EA937654}">
      <dsp:nvSpPr>
        <dsp:cNvPr id="0" name=""/>
        <dsp:cNvSpPr/>
      </dsp:nvSpPr>
      <dsp:spPr>
        <a:xfrm>
          <a:off x="6053074" y="4841735"/>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Entity Matching</a:t>
          </a:r>
        </a:p>
      </dsp:txBody>
      <dsp:txXfrm>
        <a:off x="6053074" y="4841735"/>
        <a:ext cx="1136490" cy="568245"/>
      </dsp:txXfrm>
    </dsp:sp>
    <dsp:sp modelId="{A864F599-AED5-4D96-8FD8-0FB5B6292EA3}">
      <dsp:nvSpPr>
        <dsp:cNvPr id="0" name=""/>
        <dsp:cNvSpPr/>
      </dsp:nvSpPr>
      <dsp:spPr>
        <a:xfrm>
          <a:off x="7144105" y="807195"/>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Core Team</a:t>
          </a:r>
        </a:p>
      </dsp:txBody>
      <dsp:txXfrm>
        <a:off x="7144105" y="807195"/>
        <a:ext cx="1136490" cy="568245"/>
      </dsp:txXfrm>
    </dsp:sp>
    <dsp:sp modelId="{EBB69294-A1A7-4EFF-B559-296DAE703A16}">
      <dsp:nvSpPr>
        <dsp:cNvPr id="0" name=""/>
        <dsp:cNvSpPr/>
      </dsp:nvSpPr>
      <dsp:spPr>
        <a:xfrm>
          <a:off x="7428228"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Community Leadership &amp; Strategy</a:t>
          </a:r>
        </a:p>
      </dsp:txBody>
      <dsp:txXfrm>
        <a:off x="7428228" y="1614103"/>
        <a:ext cx="1136490" cy="568245"/>
      </dsp:txXfrm>
    </dsp:sp>
    <dsp:sp modelId="{28E0748B-8A21-42E8-B647-98D482159CFF}">
      <dsp:nvSpPr>
        <dsp:cNvPr id="0" name=""/>
        <dsp:cNvSpPr/>
      </dsp:nvSpPr>
      <dsp:spPr>
        <a:xfrm>
          <a:off x="7428228" y="2421011"/>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DevOps &amp; Release Engineering</a:t>
          </a:r>
        </a:p>
      </dsp:txBody>
      <dsp:txXfrm>
        <a:off x="7428228" y="2421011"/>
        <a:ext cx="1136490" cy="568245"/>
      </dsp:txXfrm>
    </dsp:sp>
    <dsp:sp modelId="{181CBE38-E4B2-4D27-A513-D25CF8B00393}">
      <dsp:nvSpPr>
        <dsp:cNvPr id="0" name=""/>
        <dsp:cNvSpPr/>
      </dsp:nvSpPr>
      <dsp:spPr>
        <a:xfrm>
          <a:off x="7428228" y="3227919"/>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Product Management</a:t>
          </a:r>
        </a:p>
      </dsp:txBody>
      <dsp:txXfrm>
        <a:off x="7428228" y="3227919"/>
        <a:ext cx="1136490" cy="568245"/>
      </dsp:txXfrm>
    </dsp:sp>
    <dsp:sp modelId="{FF686FB9-3967-4345-B5AF-B81B79925596}">
      <dsp:nvSpPr>
        <dsp:cNvPr id="0" name=""/>
        <dsp:cNvSpPr/>
      </dsp:nvSpPr>
      <dsp:spPr>
        <a:xfrm>
          <a:off x="7428228" y="4034827"/>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Technical Program Management</a:t>
          </a:r>
        </a:p>
      </dsp:txBody>
      <dsp:txXfrm>
        <a:off x="7428228" y="4034827"/>
        <a:ext cx="1136490" cy="568245"/>
      </dsp:txXfrm>
    </dsp:sp>
    <dsp:sp modelId="{5D6E1F28-E173-48E6-8B56-4A9B2C7FAC25}">
      <dsp:nvSpPr>
        <dsp:cNvPr id="0" name=""/>
        <dsp:cNvSpPr/>
      </dsp:nvSpPr>
      <dsp:spPr>
        <a:xfrm>
          <a:off x="7428228" y="4841735"/>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Community Coordination</a:t>
          </a:r>
        </a:p>
      </dsp:txBody>
      <dsp:txXfrm>
        <a:off x="7428228" y="4841735"/>
        <a:ext cx="1136490" cy="568245"/>
      </dsp:txXfrm>
    </dsp:sp>
    <dsp:sp modelId="{2358E3F9-27FC-48BF-B825-F47C0F444AB4}">
      <dsp:nvSpPr>
        <dsp:cNvPr id="0" name=""/>
        <dsp:cNvSpPr/>
      </dsp:nvSpPr>
      <dsp:spPr>
        <a:xfrm>
          <a:off x="8519258" y="807195"/>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Linux Foundation Services</a:t>
          </a:r>
        </a:p>
      </dsp:txBody>
      <dsp:txXfrm>
        <a:off x="8519258" y="807195"/>
        <a:ext cx="1136490" cy="568245"/>
      </dsp:txXfrm>
    </dsp:sp>
    <dsp:sp modelId="{82ED115B-577E-4DC8-855F-7586BEDB8379}">
      <dsp:nvSpPr>
        <dsp:cNvPr id="0" name=""/>
        <dsp:cNvSpPr/>
      </dsp:nvSpPr>
      <dsp:spPr>
        <a:xfrm>
          <a:off x="8803381" y="1614103"/>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Finance</a:t>
          </a:r>
        </a:p>
      </dsp:txBody>
      <dsp:txXfrm>
        <a:off x="8803381" y="1614103"/>
        <a:ext cx="1136490" cy="568245"/>
      </dsp:txXfrm>
    </dsp:sp>
    <dsp:sp modelId="{C86B6749-28EE-435E-A908-78FD9903625B}">
      <dsp:nvSpPr>
        <dsp:cNvPr id="0" name=""/>
        <dsp:cNvSpPr/>
      </dsp:nvSpPr>
      <dsp:spPr>
        <a:xfrm>
          <a:off x="8803381" y="2421011"/>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Marketing</a:t>
          </a:r>
        </a:p>
      </dsp:txBody>
      <dsp:txXfrm>
        <a:off x="8803381" y="2421011"/>
        <a:ext cx="1136490" cy="568245"/>
      </dsp:txXfrm>
    </dsp:sp>
    <dsp:sp modelId="{D0FA0695-4C24-4C7F-BC3B-B90E8A596C1A}">
      <dsp:nvSpPr>
        <dsp:cNvPr id="0" name=""/>
        <dsp:cNvSpPr/>
      </dsp:nvSpPr>
      <dsp:spPr>
        <a:xfrm>
          <a:off x="8803381" y="3227919"/>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Website</a:t>
          </a:r>
        </a:p>
      </dsp:txBody>
      <dsp:txXfrm>
        <a:off x="8803381" y="3227919"/>
        <a:ext cx="1136490" cy="568245"/>
      </dsp:txXfrm>
    </dsp:sp>
    <dsp:sp modelId="{74538291-C56F-44DF-83F5-9350F02A0FCA}">
      <dsp:nvSpPr>
        <dsp:cNvPr id="0" name=""/>
        <dsp:cNvSpPr/>
      </dsp:nvSpPr>
      <dsp:spPr>
        <a:xfrm>
          <a:off x="8803381" y="4034827"/>
          <a:ext cx="1136490" cy="5682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Community Management</a:t>
          </a:r>
        </a:p>
      </dsp:txBody>
      <dsp:txXfrm>
        <a:off x="8803381" y="4034827"/>
        <a:ext cx="1136490" cy="5682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9BFF0-E0DD-4745-9B4E-44E0AA5C450E}">
      <dsp:nvSpPr>
        <dsp:cNvPr id="0" name=""/>
        <dsp:cNvSpPr/>
      </dsp:nvSpPr>
      <dsp:spPr>
        <a:xfrm>
          <a:off x="2002452" y="3856"/>
          <a:ext cx="1041363" cy="520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Governing Board</a:t>
          </a:r>
        </a:p>
      </dsp:txBody>
      <dsp:txXfrm>
        <a:off x="2017702" y="19106"/>
        <a:ext cx="1010863" cy="490181"/>
      </dsp:txXfrm>
    </dsp:sp>
    <dsp:sp modelId="{A4DBCB4C-6087-48FA-8839-859A6D0FB614}">
      <dsp:nvSpPr>
        <dsp:cNvPr id="0" name=""/>
        <dsp:cNvSpPr/>
      </dsp:nvSpPr>
      <dsp:spPr>
        <a:xfrm>
          <a:off x="2106588" y="524537"/>
          <a:ext cx="104136" cy="390511"/>
        </a:xfrm>
        <a:custGeom>
          <a:avLst/>
          <a:gdLst/>
          <a:ahLst/>
          <a:cxnLst/>
          <a:rect l="0" t="0" r="0" b="0"/>
          <a:pathLst>
            <a:path>
              <a:moveTo>
                <a:pt x="0" y="0"/>
              </a:moveTo>
              <a:lnTo>
                <a:pt x="0" y="390511"/>
              </a:lnTo>
              <a:lnTo>
                <a:pt x="104136" y="390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586E70-210F-4569-968A-191B1133805F}">
      <dsp:nvSpPr>
        <dsp:cNvPr id="0" name=""/>
        <dsp:cNvSpPr/>
      </dsp:nvSpPr>
      <dsp:spPr>
        <a:xfrm>
          <a:off x="2210724" y="654708"/>
          <a:ext cx="1158504"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kern="1200" dirty="0"/>
            <a:t>Even Hugues</a:t>
          </a:r>
        </a:p>
        <a:p>
          <a:pPr marL="0" lvl="0" indent="0" algn="ctr" defTabSz="466725">
            <a:lnSpc>
              <a:spcPct val="90000"/>
            </a:lnSpc>
            <a:spcBef>
              <a:spcPct val="0"/>
            </a:spcBef>
            <a:spcAft>
              <a:spcPct val="35000"/>
            </a:spcAft>
            <a:buNone/>
          </a:pPr>
          <a:r>
            <a:rPr lang="en-US" sz="1050" b="0" i="0" kern="1200" dirty="0"/>
            <a:t>(BNPP)</a:t>
          </a:r>
          <a:endParaRPr lang="en-US" sz="1050" kern="1200" dirty="0"/>
        </a:p>
      </dsp:txBody>
      <dsp:txXfrm>
        <a:off x="2225974" y="669958"/>
        <a:ext cx="1128004" cy="490181"/>
      </dsp:txXfrm>
    </dsp:sp>
    <dsp:sp modelId="{E73036FB-8EBC-4968-AAB8-33E9C4DF6911}">
      <dsp:nvSpPr>
        <dsp:cNvPr id="0" name=""/>
        <dsp:cNvSpPr/>
      </dsp:nvSpPr>
      <dsp:spPr>
        <a:xfrm>
          <a:off x="2106588" y="524537"/>
          <a:ext cx="104136" cy="1041363"/>
        </a:xfrm>
        <a:custGeom>
          <a:avLst/>
          <a:gdLst/>
          <a:ahLst/>
          <a:cxnLst/>
          <a:rect l="0" t="0" r="0" b="0"/>
          <a:pathLst>
            <a:path>
              <a:moveTo>
                <a:pt x="0" y="0"/>
              </a:moveTo>
              <a:lnTo>
                <a:pt x="0" y="1041363"/>
              </a:lnTo>
              <a:lnTo>
                <a:pt x="104136" y="10413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83EDB3-86FD-4D75-AC6A-6DEFA7D4569F}">
      <dsp:nvSpPr>
        <dsp:cNvPr id="0" name=""/>
        <dsp:cNvSpPr/>
      </dsp:nvSpPr>
      <dsp:spPr>
        <a:xfrm>
          <a:off x="2210724" y="1305560"/>
          <a:ext cx="116248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u="none" kern="1200" dirty="0"/>
            <a:t>Richard Harmon (Red Hat)</a:t>
          </a:r>
          <a:endParaRPr lang="en-US" sz="1050" kern="1200" dirty="0"/>
        </a:p>
      </dsp:txBody>
      <dsp:txXfrm>
        <a:off x="2225974" y="1320810"/>
        <a:ext cx="1131986" cy="490181"/>
      </dsp:txXfrm>
    </dsp:sp>
    <dsp:sp modelId="{DC0CBE27-3345-4150-8123-C6D1193D769D}">
      <dsp:nvSpPr>
        <dsp:cNvPr id="0" name=""/>
        <dsp:cNvSpPr/>
      </dsp:nvSpPr>
      <dsp:spPr>
        <a:xfrm>
          <a:off x="2106588" y="524537"/>
          <a:ext cx="104136" cy="1692216"/>
        </a:xfrm>
        <a:custGeom>
          <a:avLst/>
          <a:gdLst/>
          <a:ahLst/>
          <a:cxnLst/>
          <a:rect l="0" t="0" r="0" b="0"/>
          <a:pathLst>
            <a:path>
              <a:moveTo>
                <a:pt x="0" y="0"/>
              </a:moveTo>
              <a:lnTo>
                <a:pt x="0" y="1692216"/>
              </a:lnTo>
              <a:lnTo>
                <a:pt x="104136" y="1692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71428E-9133-4AB9-AF6E-2553E3A3C50E}">
      <dsp:nvSpPr>
        <dsp:cNvPr id="0" name=""/>
        <dsp:cNvSpPr/>
      </dsp:nvSpPr>
      <dsp:spPr>
        <a:xfrm>
          <a:off x="2210724" y="1956413"/>
          <a:ext cx="116248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Lisa Eichler </a:t>
          </a:r>
        </a:p>
        <a:p>
          <a:pPr marL="0" lvl="0" indent="0" algn="ctr" defTabSz="466725">
            <a:lnSpc>
              <a:spcPct val="90000"/>
            </a:lnSpc>
            <a:spcBef>
              <a:spcPct val="0"/>
            </a:spcBef>
            <a:spcAft>
              <a:spcPct val="35000"/>
            </a:spcAft>
            <a:buNone/>
          </a:pPr>
          <a:r>
            <a:rPr lang="en-US" sz="1050" kern="1200" dirty="0"/>
            <a:t>(</a:t>
          </a:r>
          <a:r>
            <a:rPr lang="en-US" sz="1050" kern="1200" dirty="0" err="1"/>
            <a:t>Ortec</a:t>
          </a:r>
          <a:r>
            <a:rPr lang="en-US" sz="1050" kern="1200" dirty="0"/>
            <a:t> Finance)</a:t>
          </a:r>
        </a:p>
      </dsp:txBody>
      <dsp:txXfrm>
        <a:off x="2225974" y="1971663"/>
        <a:ext cx="1131986" cy="490181"/>
      </dsp:txXfrm>
    </dsp:sp>
    <dsp:sp modelId="{8F022328-BBEE-4F17-A00E-9EB7DD96774C}">
      <dsp:nvSpPr>
        <dsp:cNvPr id="0" name=""/>
        <dsp:cNvSpPr/>
      </dsp:nvSpPr>
      <dsp:spPr>
        <a:xfrm>
          <a:off x="2106588" y="524537"/>
          <a:ext cx="104136" cy="2343068"/>
        </a:xfrm>
        <a:custGeom>
          <a:avLst/>
          <a:gdLst/>
          <a:ahLst/>
          <a:cxnLst/>
          <a:rect l="0" t="0" r="0" b="0"/>
          <a:pathLst>
            <a:path>
              <a:moveTo>
                <a:pt x="0" y="0"/>
              </a:moveTo>
              <a:lnTo>
                <a:pt x="0" y="2343068"/>
              </a:lnTo>
              <a:lnTo>
                <a:pt x="104136" y="23430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5E452D-9B5F-42B4-A1FA-41DE653CECD7}">
      <dsp:nvSpPr>
        <dsp:cNvPr id="0" name=""/>
        <dsp:cNvSpPr/>
      </dsp:nvSpPr>
      <dsp:spPr>
        <a:xfrm>
          <a:off x="2210724" y="2607265"/>
          <a:ext cx="119227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u="none" kern="1200" dirty="0"/>
            <a:t>Tim Whitehead (Goldman Sachs)</a:t>
          </a:r>
          <a:endParaRPr lang="en-US" sz="1050" kern="1200" dirty="0"/>
        </a:p>
      </dsp:txBody>
      <dsp:txXfrm>
        <a:off x="2225974" y="2622515"/>
        <a:ext cx="1161778" cy="490181"/>
      </dsp:txXfrm>
    </dsp:sp>
    <dsp:sp modelId="{999AD612-CE31-4515-A298-BD34AB7EA9DA}">
      <dsp:nvSpPr>
        <dsp:cNvPr id="0" name=""/>
        <dsp:cNvSpPr/>
      </dsp:nvSpPr>
      <dsp:spPr>
        <a:xfrm>
          <a:off x="2106588" y="524537"/>
          <a:ext cx="104136" cy="2993920"/>
        </a:xfrm>
        <a:custGeom>
          <a:avLst/>
          <a:gdLst/>
          <a:ahLst/>
          <a:cxnLst/>
          <a:rect l="0" t="0" r="0" b="0"/>
          <a:pathLst>
            <a:path>
              <a:moveTo>
                <a:pt x="0" y="0"/>
              </a:moveTo>
              <a:lnTo>
                <a:pt x="0" y="2993920"/>
              </a:lnTo>
              <a:lnTo>
                <a:pt x="104136" y="29939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4F51D-4ABE-49FE-B799-D283EE0F6EC1}">
      <dsp:nvSpPr>
        <dsp:cNvPr id="0" name=""/>
        <dsp:cNvSpPr/>
      </dsp:nvSpPr>
      <dsp:spPr>
        <a:xfrm>
          <a:off x="2210724" y="3258117"/>
          <a:ext cx="116248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Udo </a:t>
          </a:r>
          <a:r>
            <a:rPr lang="en-US" sz="1050" kern="1200" dirty="0" err="1"/>
            <a:t>Riese</a:t>
          </a:r>
          <a:r>
            <a:rPr lang="en-US" sz="1050" kern="1200" dirty="0"/>
            <a:t> Chair </a:t>
          </a:r>
        </a:p>
        <a:p>
          <a:pPr marL="0" lvl="0" indent="0" algn="ctr" defTabSz="466725">
            <a:lnSpc>
              <a:spcPct val="90000"/>
            </a:lnSpc>
            <a:spcBef>
              <a:spcPct val="0"/>
            </a:spcBef>
            <a:spcAft>
              <a:spcPct val="35000"/>
            </a:spcAft>
            <a:buNone/>
          </a:pPr>
          <a:r>
            <a:rPr lang="en-US" sz="1050" kern="1200" dirty="0"/>
            <a:t>(Allianz)</a:t>
          </a:r>
        </a:p>
      </dsp:txBody>
      <dsp:txXfrm>
        <a:off x="2225974" y="3273367"/>
        <a:ext cx="1131986" cy="490181"/>
      </dsp:txXfrm>
    </dsp:sp>
    <dsp:sp modelId="{F6045A6F-7920-4944-85D6-E105D5F30B75}">
      <dsp:nvSpPr>
        <dsp:cNvPr id="0" name=""/>
        <dsp:cNvSpPr/>
      </dsp:nvSpPr>
      <dsp:spPr>
        <a:xfrm>
          <a:off x="2106588" y="524537"/>
          <a:ext cx="104136" cy="3644773"/>
        </a:xfrm>
        <a:custGeom>
          <a:avLst/>
          <a:gdLst/>
          <a:ahLst/>
          <a:cxnLst/>
          <a:rect l="0" t="0" r="0" b="0"/>
          <a:pathLst>
            <a:path>
              <a:moveTo>
                <a:pt x="0" y="0"/>
              </a:moveTo>
              <a:lnTo>
                <a:pt x="0" y="3644773"/>
              </a:lnTo>
              <a:lnTo>
                <a:pt x="104136" y="36447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892806-8397-46D4-8175-796BD43E9B8E}">
      <dsp:nvSpPr>
        <dsp:cNvPr id="0" name=""/>
        <dsp:cNvSpPr/>
      </dsp:nvSpPr>
      <dsp:spPr>
        <a:xfrm>
          <a:off x="2210724" y="3908970"/>
          <a:ext cx="1211989"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Vincent Caldeira (Red Hat)</a:t>
          </a:r>
        </a:p>
      </dsp:txBody>
      <dsp:txXfrm>
        <a:off x="2225974" y="3924220"/>
        <a:ext cx="1181489" cy="490181"/>
      </dsp:txXfrm>
    </dsp:sp>
    <dsp:sp modelId="{C26D11D7-59B9-4345-ADA9-229E19984DE6}">
      <dsp:nvSpPr>
        <dsp:cNvPr id="0" name=""/>
        <dsp:cNvSpPr/>
      </dsp:nvSpPr>
      <dsp:spPr>
        <a:xfrm>
          <a:off x="2106588" y="524537"/>
          <a:ext cx="104136" cy="4295625"/>
        </a:xfrm>
        <a:custGeom>
          <a:avLst/>
          <a:gdLst/>
          <a:ahLst/>
          <a:cxnLst/>
          <a:rect l="0" t="0" r="0" b="0"/>
          <a:pathLst>
            <a:path>
              <a:moveTo>
                <a:pt x="0" y="0"/>
              </a:moveTo>
              <a:lnTo>
                <a:pt x="0" y="4295625"/>
              </a:lnTo>
              <a:lnTo>
                <a:pt x="104136" y="4295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D1577-8914-488C-A4F4-FF4D6B23A940}">
      <dsp:nvSpPr>
        <dsp:cNvPr id="0" name=""/>
        <dsp:cNvSpPr/>
      </dsp:nvSpPr>
      <dsp:spPr>
        <a:xfrm>
          <a:off x="2210724" y="4559822"/>
          <a:ext cx="1172725"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Alain Chardon (Capgemini)</a:t>
          </a:r>
        </a:p>
      </dsp:txBody>
      <dsp:txXfrm>
        <a:off x="2225974" y="4575072"/>
        <a:ext cx="1142225" cy="490181"/>
      </dsp:txXfrm>
    </dsp:sp>
    <dsp:sp modelId="{25787EDC-405F-479B-9313-6AA351C5FEBF}">
      <dsp:nvSpPr>
        <dsp:cNvPr id="0" name=""/>
        <dsp:cNvSpPr/>
      </dsp:nvSpPr>
      <dsp:spPr>
        <a:xfrm>
          <a:off x="2106588" y="524537"/>
          <a:ext cx="104136" cy="4946477"/>
        </a:xfrm>
        <a:custGeom>
          <a:avLst/>
          <a:gdLst/>
          <a:ahLst/>
          <a:cxnLst/>
          <a:rect l="0" t="0" r="0" b="0"/>
          <a:pathLst>
            <a:path>
              <a:moveTo>
                <a:pt x="0" y="0"/>
              </a:moveTo>
              <a:lnTo>
                <a:pt x="0" y="4946477"/>
              </a:lnTo>
              <a:lnTo>
                <a:pt x="104136" y="49464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CB4C2B-30DB-40EE-B16C-C05943F4E408}">
      <dsp:nvSpPr>
        <dsp:cNvPr id="0" name=""/>
        <dsp:cNvSpPr/>
      </dsp:nvSpPr>
      <dsp:spPr>
        <a:xfrm>
          <a:off x="2210724" y="5210674"/>
          <a:ext cx="1170467"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Truman Semans </a:t>
          </a:r>
        </a:p>
        <a:p>
          <a:pPr marL="0" lvl="0" indent="0" algn="ctr" defTabSz="466725">
            <a:lnSpc>
              <a:spcPct val="90000"/>
            </a:lnSpc>
            <a:spcBef>
              <a:spcPct val="0"/>
            </a:spcBef>
            <a:spcAft>
              <a:spcPct val="35000"/>
            </a:spcAft>
            <a:buNone/>
          </a:pPr>
          <a:r>
            <a:rPr lang="en-US" sz="1050" kern="1200" dirty="0"/>
            <a:t>(LF/OS-Climate)</a:t>
          </a:r>
        </a:p>
      </dsp:txBody>
      <dsp:txXfrm>
        <a:off x="2225974" y="5225924"/>
        <a:ext cx="1139967" cy="490181"/>
      </dsp:txXfrm>
    </dsp:sp>
    <dsp:sp modelId="{3AD0C0EE-7497-45E3-A4C9-BE135BE259B1}">
      <dsp:nvSpPr>
        <dsp:cNvPr id="0" name=""/>
        <dsp:cNvSpPr/>
      </dsp:nvSpPr>
      <dsp:spPr>
        <a:xfrm>
          <a:off x="3455071" y="3856"/>
          <a:ext cx="1041363" cy="520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Technical Advisory Committee</a:t>
          </a:r>
        </a:p>
      </dsp:txBody>
      <dsp:txXfrm>
        <a:off x="3470321" y="19106"/>
        <a:ext cx="1010863" cy="490181"/>
      </dsp:txXfrm>
    </dsp:sp>
    <dsp:sp modelId="{EA12A927-AA67-4A96-AD41-C6B07A6DB8BE}">
      <dsp:nvSpPr>
        <dsp:cNvPr id="0" name=""/>
        <dsp:cNvSpPr/>
      </dsp:nvSpPr>
      <dsp:spPr>
        <a:xfrm>
          <a:off x="3559207" y="524537"/>
          <a:ext cx="104136" cy="390511"/>
        </a:xfrm>
        <a:custGeom>
          <a:avLst/>
          <a:gdLst/>
          <a:ahLst/>
          <a:cxnLst/>
          <a:rect l="0" t="0" r="0" b="0"/>
          <a:pathLst>
            <a:path>
              <a:moveTo>
                <a:pt x="0" y="0"/>
              </a:moveTo>
              <a:lnTo>
                <a:pt x="0" y="390511"/>
              </a:lnTo>
              <a:lnTo>
                <a:pt x="104136" y="390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F8B2C0-7765-428F-80BA-420C19675EF3}">
      <dsp:nvSpPr>
        <dsp:cNvPr id="0" name=""/>
        <dsp:cNvSpPr/>
      </dsp:nvSpPr>
      <dsp:spPr>
        <a:xfrm>
          <a:off x="3663343" y="654708"/>
          <a:ext cx="121872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u="none" kern="1200" dirty="0"/>
            <a:t>Vincent Caldeira Chair</a:t>
          </a:r>
        </a:p>
        <a:p>
          <a:pPr marL="0" lvl="0" indent="0" algn="ctr" defTabSz="466725">
            <a:lnSpc>
              <a:spcPct val="90000"/>
            </a:lnSpc>
            <a:spcBef>
              <a:spcPct val="0"/>
            </a:spcBef>
            <a:spcAft>
              <a:spcPct val="35000"/>
            </a:spcAft>
            <a:buNone/>
          </a:pPr>
          <a:r>
            <a:rPr lang="en-US" sz="1050" kern="1200" dirty="0"/>
            <a:t>(Red Hat)</a:t>
          </a:r>
        </a:p>
      </dsp:txBody>
      <dsp:txXfrm>
        <a:off x="3678593" y="669958"/>
        <a:ext cx="1188228" cy="490181"/>
      </dsp:txXfrm>
    </dsp:sp>
    <dsp:sp modelId="{723A2166-BACB-4C4C-A5A5-7020A5B62D5C}">
      <dsp:nvSpPr>
        <dsp:cNvPr id="0" name=""/>
        <dsp:cNvSpPr/>
      </dsp:nvSpPr>
      <dsp:spPr>
        <a:xfrm>
          <a:off x="3559207" y="524537"/>
          <a:ext cx="104136" cy="1041363"/>
        </a:xfrm>
        <a:custGeom>
          <a:avLst/>
          <a:gdLst/>
          <a:ahLst/>
          <a:cxnLst/>
          <a:rect l="0" t="0" r="0" b="0"/>
          <a:pathLst>
            <a:path>
              <a:moveTo>
                <a:pt x="0" y="0"/>
              </a:moveTo>
              <a:lnTo>
                <a:pt x="0" y="1041363"/>
              </a:lnTo>
              <a:lnTo>
                <a:pt x="104136" y="10413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0C14AD-7BC4-491B-8CD7-DDEFFCDF47A9}">
      <dsp:nvSpPr>
        <dsp:cNvPr id="0" name=""/>
        <dsp:cNvSpPr/>
      </dsp:nvSpPr>
      <dsp:spPr>
        <a:xfrm>
          <a:off x="3663343" y="1305560"/>
          <a:ext cx="1246637"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Abhishek Narang (Goldman Sachs)</a:t>
          </a:r>
        </a:p>
      </dsp:txBody>
      <dsp:txXfrm>
        <a:off x="3678593" y="1320810"/>
        <a:ext cx="1216137" cy="490181"/>
      </dsp:txXfrm>
    </dsp:sp>
    <dsp:sp modelId="{3716ABA1-EDB7-4D6F-AB7F-1012BBB5FAD9}">
      <dsp:nvSpPr>
        <dsp:cNvPr id="0" name=""/>
        <dsp:cNvSpPr/>
      </dsp:nvSpPr>
      <dsp:spPr>
        <a:xfrm>
          <a:off x="3559207" y="524537"/>
          <a:ext cx="104136" cy="1692216"/>
        </a:xfrm>
        <a:custGeom>
          <a:avLst/>
          <a:gdLst/>
          <a:ahLst/>
          <a:cxnLst/>
          <a:rect l="0" t="0" r="0" b="0"/>
          <a:pathLst>
            <a:path>
              <a:moveTo>
                <a:pt x="0" y="0"/>
              </a:moveTo>
              <a:lnTo>
                <a:pt x="0" y="1692216"/>
              </a:lnTo>
              <a:lnTo>
                <a:pt x="104136" y="1692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6E93CF-D316-488B-A96E-52A362B8FDC1}">
      <dsp:nvSpPr>
        <dsp:cNvPr id="0" name=""/>
        <dsp:cNvSpPr/>
      </dsp:nvSpPr>
      <dsp:spPr>
        <a:xfrm>
          <a:off x="3663343" y="1956413"/>
          <a:ext cx="1241730"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Matthieu Meaux</a:t>
          </a:r>
        </a:p>
        <a:p>
          <a:pPr marL="0" lvl="0" indent="0" algn="ctr" defTabSz="466725">
            <a:lnSpc>
              <a:spcPct val="90000"/>
            </a:lnSpc>
            <a:spcBef>
              <a:spcPct val="0"/>
            </a:spcBef>
            <a:spcAft>
              <a:spcPct val="35000"/>
            </a:spcAft>
            <a:buNone/>
          </a:pPr>
          <a:r>
            <a:rPr lang="en-US" sz="1050" kern="1200" dirty="0"/>
            <a:t> (Capgemini)</a:t>
          </a:r>
        </a:p>
      </dsp:txBody>
      <dsp:txXfrm>
        <a:off x="3678593" y="1971663"/>
        <a:ext cx="1211230" cy="490181"/>
      </dsp:txXfrm>
    </dsp:sp>
    <dsp:sp modelId="{61F64D46-39FC-4D27-B423-F6D9419B9545}">
      <dsp:nvSpPr>
        <dsp:cNvPr id="0" name=""/>
        <dsp:cNvSpPr/>
      </dsp:nvSpPr>
      <dsp:spPr>
        <a:xfrm>
          <a:off x="3559207" y="524537"/>
          <a:ext cx="104136" cy="2343068"/>
        </a:xfrm>
        <a:custGeom>
          <a:avLst/>
          <a:gdLst/>
          <a:ahLst/>
          <a:cxnLst/>
          <a:rect l="0" t="0" r="0" b="0"/>
          <a:pathLst>
            <a:path>
              <a:moveTo>
                <a:pt x="0" y="0"/>
              </a:moveTo>
              <a:lnTo>
                <a:pt x="0" y="2343068"/>
              </a:lnTo>
              <a:lnTo>
                <a:pt x="104136" y="23430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34FDB3-2A73-426D-9E73-6923A6FCC0D1}">
      <dsp:nvSpPr>
        <dsp:cNvPr id="0" name=""/>
        <dsp:cNvSpPr/>
      </dsp:nvSpPr>
      <dsp:spPr>
        <a:xfrm>
          <a:off x="3663343" y="2607265"/>
          <a:ext cx="123695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b="0" i="0" u="none" kern="1200" dirty="0"/>
            <a:t>Rui Dias Morais (BNPP)</a:t>
          </a:r>
          <a:endParaRPr lang="en-US" sz="1050" kern="1200" dirty="0"/>
        </a:p>
      </dsp:txBody>
      <dsp:txXfrm>
        <a:off x="3678593" y="2622515"/>
        <a:ext cx="1206456" cy="490181"/>
      </dsp:txXfrm>
    </dsp:sp>
    <dsp:sp modelId="{44936774-433D-4BF4-B925-53E6861B609D}">
      <dsp:nvSpPr>
        <dsp:cNvPr id="0" name=""/>
        <dsp:cNvSpPr/>
      </dsp:nvSpPr>
      <dsp:spPr>
        <a:xfrm>
          <a:off x="3559207" y="524537"/>
          <a:ext cx="104136" cy="2993920"/>
        </a:xfrm>
        <a:custGeom>
          <a:avLst/>
          <a:gdLst/>
          <a:ahLst/>
          <a:cxnLst/>
          <a:rect l="0" t="0" r="0" b="0"/>
          <a:pathLst>
            <a:path>
              <a:moveTo>
                <a:pt x="0" y="0"/>
              </a:moveTo>
              <a:lnTo>
                <a:pt x="0" y="2993920"/>
              </a:lnTo>
              <a:lnTo>
                <a:pt x="104136" y="29939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32ED91-19C3-4F4C-AB21-ABA5F81BB074}">
      <dsp:nvSpPr>
        <dsp:cNvPr id="0" name=""/>
        <dsp:cNvSpPr/>
      </dsp:nvSpPr>
      <dsp:spPr>
        <a:xfrm>
          <a:off x="3663343" y="3258117"/>
          <a:ext cx="1264673"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Alain Chardon (</a:t>
          </a:r>
          <a:r>
            <a:rPr lang="en-US" sz="1050" kern="1200" dirty="0" err="1"/>
            <a:t>CapGemini</a:t>
          </a:r>
          <a:r>
            <a:rPr lang="en-US" sz="1050" kern="1200" dirty="0"/>
            <a:t>)</a:t>
          </a:r>
        </a:p>
      </dsp:txBody>
      <dsp:txXfrm>
        <a:off x="3678593" y="3273367"/>
        <a:ext cx="1234173" cy="490181"/>
      </dsp:txXfrm>
    </dsp:sp>
    <dsp:sp modelId="{6A435133-FB37-4EBA-9FD5-79E312508A10}">
      <dsp:nvSpPr>
        <dsp:cNvPr id="0" name=""/>
        <dsp:cNvSpPr/>
      </dsp:nvSpPr>
      <dsp:spPr>
        <a:xfrm>
          <a:off x="4980085" y="3856"/>
          <a:ext cx="1041363" cy="520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Core Team</a:t>
          </a:r>
        </a:p>
      </dsp:txBody>
      <dsp:txXfrm>
        <a:off x="4995335" y="19106"/>
        <a:ext cx="1010863" cy="490181"/>
      </dsp:txXfrm>
    </dsp:sp>
    <dsp:sp modelId="{06D8C4D5-4F8E-4430-BB56-1674819B7A4E}">
      <dsp:nvSpPr>
        <dsp:cNvPr id="0" name=""/>
        <dsp:cNvSpPr/>
      </dsp:nvSpPr>
      <dsp:spPr>
        <a:xfrm>
          <a:off x="5084222" y="524537"/>
          <a:ext cx="104136" cy="390511"/>
        </a:xfrm>
        <a:custGeom>
          <a:avLst/>
          <a:gdLst/>
          <a:ahLst/>
          <a:cxnLst/>
          <a:rect l="0" t="0" r="0" b="0"/>
          <a:pathLst>
            <a:path>
              <a:moveTo>
                <a:pt x="0" y="0"/>
              </a:moveTo>
              <a:lnTo>
                <a:pt x="0" y="390511"/>
              </a:lnTo>
              <a:lnTo>
                <a:pt x="104136" y="390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CB0BF-8BE5-4069-874E-6D6F96E4F2C4}">
      <dsp:nvSpPr>
        <dsp:cNvPr id="0" name=""/>
        <dsp:cNvSpPr/>
      </dsp:nvSpPr>
      <dsp:spPr>
        <a:xfrm>
          <a:off x="5188358" y="654708"/>
          <a:ext cx="1217545"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Truman Semans (CEO)</a:t>
          </a:r>
        </a:p>
      </dsp:txBody>
      <dsp:txXfrm>
        <a:off x="5203608" y="669958"/>
        <a:ext cx="1187045" cy="490181"/>
      </dsp:txXfrm>
    </dsp:sp>
    <dsp:sp modelId="{2A243444-4A75-4D81-B324-541EEC665F9E}">
      <dsp:nvSpPr>
        <dsp:cNvPr id="0" name=""/>
        <dsp:cNvSpPr/>
      </dsp:nvSpPr>
      <dsp:spPr>
        <a:xfrm>
          <a:off x="5084222" y="524537"/>
          <a:ext cx="104136" cy="1041363"/>
        </a:xfrm>
        <a:custGeom>
          <a:avLst/>
          <a:gdLst/>
          <a:ahLst/>
          <a:cxnLst/>
          <a:rect l="0" t="0" r="0" b="0"/>
          <a:pathLst>
            <a:path>
              <a:moveTo>
                <a:pt x="0" y="0"/>
              </a:moveTo>
              <a:lnTo>
                <a:pt x="0" y="1041363"/>
              </a:lnTo>
              <a:lnTo>
                <a:pt x="104136" y="10413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91E06F-62A4-43EA-AEBE-D98E6EFA3D1F}">
      <dsp:nvSpPr>
        <dsp:cNvPr id="0" name=""/>
        <dsp:cNvSpPr/>
      </dsp:nvSpPr>
      <dsp:spPr>
        <a:xfrm>
          <a:off x="5188358" y="1305560"/>
          <a:ext cx="1219303"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Michael Tiemann (Project Lead)</a:t>
          </a:r>
        </a:p>
      </dsp:txBody>
      <dsp:txXfrm>
        <a:off x="5203608" y="1320810"/>
        <a:ext cx="1188803" cy="490181"/>
      </dsp:txXfrm>
    </dsp:sp>
    <dsp:sp modelId="{C1486354-4225-4429-91F6-1D10B5C698BC}">
      <dsp:nvSpPr>
        <dsp:cNvPr id="0" name=""/>
        <dsp:cNvSpPr/>
      </dsp:nvSpPr>
      <dsp:spPr>
        <a:xfrm>
          <a:off x="5084222" y="524537"/>
          <a:ext cx="104136" cy="1692216"/>
        </a:xfrm>
        <a:custGeom>
          <a:avLst/>
          <a:gdLst/>
          <a:ahLst/>
          <a:cxnLst/>
          <a:rect l="0" t="0" r="0" b="0"/>
          <a:pathLst>
            <a:path>
              <a:moveTo>
                <a:pt x="0" y="0"/>
              </a:moveTo>
              <a:lnTo>
                <a:pt x="0" y="1692216"/>
              </a:lnTo>
              <a:lnTo>
                <a:pt x="104136" y="1692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5992C6-D479-40C9-8E15-426C478F1228}">
      <dsp:nvSpPr>
        <dsp:cNvPr id="0" name=""/>
        <dsp:cNvSpPr/>
      </dsp:nvSpPr>
      <dsp:spPr>
        <a:xfrm>
          <a:off x="5188358" y="1956413"/>
          <a:ext cx="1207840"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Brendan Reilly (Head of Corp Dev &amp; AI)</a:t>
          </a:r>
        </a:p>
      </dsp:txBody>
      <dsp:txXfrm>
        <a:off x="5203608" y="1971663"/>
        <a:ext cx="1177340" cy="490181"/>
      </dsp:txXfrm>
    </dsp:sp>
    <dsp:sp modelId="{2DFBF575-41F3-4EB4-B32D-19FEDC2E6ADC}">
      <dsp:nvSpPr>
        <dsp:cNvPr id="0" name=""/>
        <dsp:cNvSpPr/>
      </dsp:nvSpPr>
      <dsp:spPr>
        <a:xfrm>
          <a:off x="5084222" y="524537"/>
          <a:ext cx="104136" cy="2343068"/>
        </a:xfrm>
        <a:custGeom>
          <a:avLst/>
          <a:gdLst/>
          <a:ahLst/>
          <a:cxnLst/>
          <a:rect l="0" t="0" r="0" b="0"/>
          <a:pathLst>
            <a:path>
              <a:moveTo>
                <a:pt x="0" y="0"/>
              </a:moveTo>
              <a:lnTo>
                <a:pt x="0" y="2343068"/>
              </a:lnTo>
              <a:lnTo>
                <a:pt x="104136" y="23430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CF9E84-13C2-478E-BB33-8F75DA4B7E22}">
      <dsp:nvSpPr>
        <dsp:cNvPr id="0" name=""/>
        <dsp:cNvSpPr/>
      </dsp:nvSpPr>
      <dsp:spPr>
        <a:xfrm>
          <a:off x="5188358" y="2607265"/>
          <a:ext cx="121987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Heather Ackenhusen (Principal Technical Program Manager)</a:t>
          </a:r>
        </a:p>
      </dsp:txBody>
      <dsp:txXfrm>
        <a:off x="5203608" y="2622515"/>
        <a:ext cx="1189378" cy="490181"/>
      </dsp:txXfrm>
    </dsp:sp>
    <dsp:sp modelId="{CAF67D28-CEB3-4871-B89C-DC9B7C8F4527}">
      <dsp:nvSpPr>
        <dsp:cNvPr id="0" name=""/>
        <dsp:cNvSpPr/>
      </dsp:nvSpPr>
      <dsp:spPr>
        <a:xfrm>
          <a:off x="5084222" y="524537"/>
          <a:ext cx="104136" cy="2993920"/>
        </a:xfrm>
        <a:custGeom>
          <a:avLst/>
          <a:gdLst/>
          <a:ahLst/>
          <a:cxnLst/>
          <a:rect l="0" t="0" r="0" b="0"/>
          <a:pathLst>
            <a:path>
              <a:moveTo>
                <a:pt x="0" y="0"/>
              </a:moveTo>
              <a:lnTo>
                <a:pt x="0" y="2993920"/>
              </a:lnTo>
              <a:lnTo>
                <a:pt x="104136" y="29939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15FF1C-B69B-4C61-A432-1811598639FD}">
      <dsp:nvSpPr>
        <dsp:cNvPr id="0" name=""/>
        <dsp:cNvSpPr/>
      </dsp:nvSpPr>
      <dsp:spPr>
        <a:xfrm>
          <a:off x="5188358" y="3258117"/>
          <a:ext cx="1223877"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Matt </a:t>
          </a:r>
          <a:r>
            <a:rPr lang="en-US" sz="1050" kern="1200" dirty="0" err="1"/>
            <a:t>Sandoe</a:t>
          </a:r>
          <a:r>
            <a:rPr lang="en-US" sz="1050" kern="1200" dirty="0"/>
            <a:t> </a:t>
          </a:r>
        </a:p>
        <a:p>
          <a:pPr marL="0" lvl="0" indent="0" algn="ctr" defTabSz="466725">
            <a:lnSpc>
              <a:spcPct val="90000"/>
            </a:lnSpc>
            <a:spcBef>
              <a:spcPct val="0"/>
            </a:spcBef>
            <a:spcAft>
              <a:spcPct val="35000"/>
            </a:spcAft>
            <a:buNone/>
          </a:pPr>
          <a:r>
            <a:rPr lang="en-US" sz="1050" kern="1200" dirty="0"/>
            <a:t>(Chief of Staff)</a:t>
          </a:r>
        </a:p>
      </dsp:txBody>
      <dsp:txXfrm>
        <a:off x="5203608" y="3273367"/>
        <a:ext cx="1193377" cy="490181"/>
      </dsp:txXfrm>
    </dsp:sp>
    <dsp:sp modelId="{BA1A227D-91FF-4A35-8187-26D38BE8D20D}">
      <dsp:nvSpPr>
        <dsp:cNvPr id="0" name=""/>
        <dsp:cNvSpPr/>
      </dsp:nvSpPr>
      <dsp:spPr>
        <a:xfrm>
          <a:off x="5084222" y="524537"/>
          <a:ext cx="104136" cy="3644773"/>
        </a:xfrm>
        <a:custGeom>
          <a:avLst/>
          <a:gdLst/>
          <a:ahLst/>
          <a:cxnLst/>
          <a:rect l="0" t="0" r="0" b="0"/>
          <a:pathLst>
            <a:path>
              <a:moveTo>
                <a:pt x="0" y="0"/>
              </a:moveTo>
              <a:lnTo>
                <a:pt x="0" y="3644773"/>
              </a:lnTo>
              <a:lnTo>
                <a:pt x="104136" y="36447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319575-F1A4-44EC-BF5D-5B09C40A8BAB}">
      <dsp:nvSpPr>
        <dsp:cNvPr id="0" name=""/>
        <dsp:cNvSpPr/>
      </dsp:nvSpPr>
      <dsp:spPr>
        <a:xfrm>
          <a:off x="5188358" y="3908970"/>
          <a:ext cx="124233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Stephanie Daley (EA)</a:t>
          </a:r>
        </a:p>
      </dsp:txBody>
      <dsp:txXfrm>
        <a:off x="5203608" y="3924220"/>
        <a:ext cx="1211838" cy="490181"/>
      </dsp:txXfrm>
    </dsp:sp>
    <dsp:sp modelId="{2A25FC1B-2759-42A4-A808-3FC3269AB2D5}">
      <dsp:nvSpPr>
        <dsp:cNvPr id="0" name=""/>
        <dsp:cNvSpPr/>
      </dsp:nvSpPr>
      <dsp:spPr>
        <a:xfrm>
          <a:off x="5084222" y="524537"/>
          <a:ext cx="104136" cy="4295625"/>
        </a:xfrm>
        <a:custGeom>
          <a:avLst/>
          <a:gdLst/>
          <a:ahLst/>
          <a:cxnLst/>
          <a:rect l="0" t="0" r="0" b="0"/>
          <a:pathLst>
            <a:path>
              <a:moveTo>
                <a:pt x="0" y="0"/>
              </a:moveTo>
              <a:lnTo>
                <a:pt x="0" y="4295625"/>
              </a:lnTo>
              <a:lnTo>
                <a:pt x="104136" y="429562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E574FB-84B9-42A6-8D27-41D7F15910DE}">
      <dsp:nvSpPr>
        <dsp:cNvPr id="0" name=""/>
        <dsp:cNvSpPr/>
      </dsp:nvSpPr>
      <dsp:spPr>
        <a:xfrm>
          <a:off x="5188358" y="4559822"/>
          <a:ext cx="1248295"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Emily </a:t>
          </a:r>
          <a:r>
            <a:rPr lang="en-US" sz="1050" kern="1200" dirty="0" err="1"/>
            <a:t>Ruf</a:t>
          </a:r>
          <a:r>
            <a:rPr lang="en-US" sz="1050" kern="1200" dirty="0"/>
            <a:t> </a:t>
          </a:r>
        </a:p>
        <a:p>
          <a:pPr marL="0" lvl="0" indent="0" algn="ctr" defTabSz="466725">
            <a:lnSpc>
              <a:spcPct val="90000"/>
            </a:lnSpc>
            <a:spcBef>
              <a:spcPct val="0"/>
            </a:spcBef>
            <a:spcAft>
              <a:spcPct val="35000"/>
            </a:spcAft>
            <a:buNone/>
          </a:pPr>
          <a:r>
            <a:rPr lang="en-US" sz="1050" kern="1200" dirty="0"/>
            <a:t>(Event Mgr)</a:t>
          </a:r>
        </a:p>
      </dsp:txBody>
      <dsp:txXfrm>
        <a:off x="5203608" y="4575072"/>
        <a:ext cx="1217795" cy="490181"/>
      </dsp:txXfrm>
    </dsp:sp>
    <dsp:sp modelId="{408A4A37-BECF-42C4-99A1-23FFB4109AF9}">
      <dsp:nvSpPr>
        <dsp:cNvPr id="0" name=""/>
        <dsp:cNvSpPr/>
      </dsp:nvSpPr>
      <dsp:spPr>
        <a:xfrm>
          <a:off x="5084222" y="524537"/>
          <a:ext cx="104136" cy="4946477"/>
        </a:xfrm>
        <a:custGeom>
          <a:avLst/>
          <a:gdLst/>
          <a:ahLst/>
          <a:cxnLst/>
          <a:rect l="0" t="0" r="0" b="0"/>
          <a:pathLst>
            <a:path>
              <a:moveTo>
                <a:pt x="0" y="0"/>
              </a:moveTo>
              <a:lnTo>
                <a:pt x="0" y="4946477"/>
              </a:lnTo>
              <a:lnTo>
                <a:pt x="104136" y="49464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42F7E4-3C90-4649-94FE-DCAAE91761A4}">
      <dsp:nvSpPr>
        <dsp:cNvPr id="0" name=""/>
        <dsp:cNvSpPr/>
      </dsp:nvSpPr>
      <dsp:spPr>
        <a:xfrm>
          <a:off x="5188358" y="5210674"/>
          <a:ext cx="127003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Ryan </a:t>
          </a:r>
          <a:r>
            <a:rPr lang="en-US" sz="1050" kern="1200" dirty="0" err="1"/>
            <a:t>Aslett</a:t>
          </a:r>
          <a:r>
            <a:rPr lang="en-US" sz="1050" kern="1200" dirty="0"/>
            <a:t> </a:t>
          </a:r>
        </a:p>
        <a:p>
          <a:pPr marL="0" lvl="0" indent="0" algn="ctr" defTabSz="466725">
            <a:lnSpc>
              <a:spcPct val="90000"/>
            </a:lnSpc>
            <a:spcBef>
              <a:spcPct val="0"/>
            </a:spcBef>
            <a:spcAft>
              <a:spcPct val="35000"/>
            </a:spcAft>
            <a:buNone/>
          </a:pPr>
          <a:r>
            <a:rPr lang="en-US" sz="1050" kern="1200" dirty="0"/>
            <a:t>(Systems Eng)</a:t>
          </a:r>
        </a:p>
      </dsp:txBody>
      <dsp:txXfrm>
        <a:off x="5203608" y="5225924"/>
        <a:ext cx="1239538" cy="490181"/>
      </dsp:txXfrm>
    </dsp:sp>
    <dsp:sp modelId="{F0250536-1B07-4401-A1D3-AEEB8F2E3A55}">
      <dsp:nvSpPr>
        <dsp:cNvPr id="0" name=""/>
        <dsp:cNvSpPr/>
      </dsp:nvSpPr>
      <dsp:spPr>
        <a:xfrm>
          <a:off x="5084222" y="524537"/>
          <a:ext cx="104136" cy="5597330"/>
        </a:xfrm>
        <a:custGeom>
          <a:avLst/>
          <a:gdLst/>
          <a:ahLst/>
          <a:cxnLst/>
          <a:rect l="0" t="0" r="0" b="0"/>
          <a:pathLst>
            <a:path>
              <a:moveTo>
                <a:pt x="0" y="0"/>
              </a:moveTo>
              <a:lnTo>
                <a:pt x="0" y="5597330"/>
              </a:lnTo>
              <a:lnTo>
                <a:pt x="104136" y="559733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CC337-D05F-4514-A34C-96D00A8BC079}">
      <dsp:nvSpPr>
        <dsp:cNvPr id="0" name=""/>
        <dsp:cNvSpPr/>
      </dsp:nvSpPr>
      <dsp:spPr>
        <a:xfrm>
          <a:off x="5188358" y="5861527"/>
          <a:ext cx="130976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66725">
            <a:lnSpc>
              <a:spcPct val="90000"/>
            </a:lnSpc>
            <a:spcBef>
              <a:spcPct val="0"/>
            </a:spcBef>
            <a:spcAft>
              <a:spcPct val="35000"/>
            </a:spcAft>
            <a:buNone/>
          </a:pPr>
          <a:r>
            <a:rPr lang="en-US" sz="1050" kern="1200" dirty="0"/>
            <a:t>Eric Ball </a:t>
          </a:r>
        </a:p>
        <a:p>
          <a:pPr marL="0" lvl="0" indent="0" algn="ctr" defTabSz="466725">
            <a:lnSpc>
              <a:spcPct val="90000"/>
            </a:lnSpc>
            <a:spcBef>
              <a:spcPct val="0"/>
            </a:spcBef>
            <a:spcAft>
              <a:spcPct val="35000"/>
            </a:spcAft>
            <a:buNone/>
          </a:pPr>
          <a:r>
            <a:rPr lang="en-US" sz="1050" kern="1200" dirty="0"/>
            <a:t>(Release Eng)</a:t>
          </a:r>
        </a:p>
      </dsp:txBody>
      <dsp:txXfrm>
        <a:off x="5203608" y="5876777"/>
        <a:ext cx="1279268" cy="490181"/>
      </dsp:txXfrm>
    </dsp:sp>
    <dsp:sp modelId="{FD28BFD6-ACD7-48FA-B160-F2B3FBBFCA8A}">
      <dsp:nvSpPr>
        <dsp:cNvPr id="0" name=""/>
        <dsp:cNvSpPr/>
      </dsp:nvSpPr>
      <dsp:spPr>
        <a:xfrm>
          <a:off x="6550195" y="3856"/>
          <a:ext cx="1041363" cy="520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Workstreams</a:t>
          </a:r>
        </a:p>
      </dsp:txBody>
      <dsp:txXfrm>
        <a:off x="6565445" y="19106"/>
        <a:ext cx="1010863" cy="490181"/>
      </dsp:txXfrm>
    </dsp:sp>
    <dsp:sp modelId="{A97C9AFE-D555-404C-A039-DB995C658793}">
      <dsp:nvSpPr>
        <dsp:cNvPr id="0" name=""/>
        <dsp:cNvSpPr/>
      </dsp:nvSpPr>
      <dsp:spPr>
        <a:xfrm>
          <a:off x="6654332" y="524537"/>
          <a:ext cx="104136" cy="390511"/>
        </a:xfrm>
        <a:custGeom>
          <a:avLst/>
          <a:gdLst/>
          <a:ahLst/>
          <a:cxnLst/>
          <a:rect l="0" t="0" r="0" b="0"/>
          <a:pathLst>
            <a:path>
              <a:moveTo>
                <a:pt x="0" y="0"/>
              </a:moveTo>
              <a:lnTo>
                <a:pt x="0" y="390511"/>
              </a:lnTo>
              <a:lnTo>
                <a:pt x="104136" y="3905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138AC9-F168-402E-BBEF-51A76055A6E1}">
      <dsp:nvSpPr>
        <dsp:cNvPr id="0" name=""/>
        <dsp:cNvSpPr/>
      </dsp:nvSpPr>
      <dsp:spPr>
        <a:xfrm>
          <a:off x="6758468" y="654708"/>
          <a:ext cx="221828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Physical Risk</a:t>
          </a:r>
        </a:p>
        <a:p>
          <a:pPr marL="57150" lvl="1" indent="-57150" algn="l" defTabSz="444500">
            <a:lnSpc>
              <a:spcPct val="90000"/>
            </a:lnSpc>
            <a:spcBef>
              <a:spcPct val="0"/>
            </a:spcBef>
            <a:spcAft>
              <a:spcPct val="15000"/>
            </a:spcAft>
            <a:buChar char="•"/>
          </a:pPr>
          <a:r>
            <a:rPr lang="en-US" sz="1000" kern="1200" dirty="0"/>
            <a:t>107 team members</a:t>
          </a:r>
        </a:p>
        <a:p>
          <a:pPr marL="57150" lvl="1" indent="-57150" algn="l" defTabSz="444500">
            <a:lnSpc>
              <a:spcPct val="90000"/>
            </a:lnSpc>
            <a:spcBef>
              <a:spcPct val="0"/>
            </a:spcBef>
            <a:spcAft>
              <a:spcPct val="15000"/>
            </a:spcAft>
            <a:buChar char="•"/>
          </a:pPr>
          <a:r>
            <a:rPr lang="en-US" sz="1000" kern="1200" dirty="0"/>
            <a:t>Lead: Matt Sandoe (BNPP)</a:t>
          </a:r>
        </a:p>
      </dsp:txBody>
      <dsp:txXfrm>
        <a:off x="6773718" y="669958"/>
        <a:ext cx="2187788" cy="490181"/>
      </dsp:txXfrm>
    </dsp:sp>
    <dsp:sp modelId="{44B3BFB2-93B9-4C20-8C7F-7329E3EDCA6E}">
      <dsp:nvSpPr>
        <dsp:cNvPr id="0" name=""/>
        <dsp:cNvSpPr/>
      </dsp:nvSpPr>
      <dsp:spPr>
        <a:xfrm>
          <a:off x="6654332" y="524537"/>
          <a:ext cx="117049" cy="1041363"/>
        </a:xfrm>
        <a:custGeom>
          <a:avLst/>
          <a:gdLst/>
          <a:ahLst/>
          <a:cxnLst/>
          <a:rect l="0" t="0" r="0" b="0"/>
          <a:pathLst>
            <a:path>
              <a:moveTo>
                <a:pt x="0" y="0"/>
              </a:moveTo>
              <a:lnTo>
                <a:pt x="0" y="1041363"/>
              </a:lnTo>
              <a:lnTo>
                <a:pt x="117049" y="10413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86AD28-81AF-426D-A01C-9D26EF368E10}">
      <dsp:nvSpPr>
        <dsp:cNvPr id="0" name=""/>
        <dsp:cNvSpPr/>
      </dsp:nvSpPr>
      <dsp:spPr>
        <a:xfrm>
          <a:off x="6771381" y="1305560"/>
          <a:ext cx="221829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Portfolio Alignment</a:t>
          </a:r>
        </a:p>
        <a:p>
          <a:pPr marL="57150" lvl="1" indent="-57150" algn="l" defTabSz="444500">
            <a:lnSpc>
              <a:spcPct val="90000"/>
            </a:lnSpc>
            <a:spcBef>
              <a:spcPct val="0"/>
            </a:spcBef>
            <a:spcAft>
              <a:spcPct val="15000"/>
            </a:spcAft>
            <a:buChar char="•"/>
          </a:pPr>
          <a:r>
            <a:rPr lang="en-US" sz="1000" kern="1200" dirty="0"/>
            <a:t>84 team members</a:t>
          </a:r>
        </a:p>
        <a:p>
          <a:pPr marL="57150" lvl="1" indent="-57150" algn="l" defTabSz="444500">
            <a:lnSpc>
              <a:spcPct val="90000"/>
            </a:lnSpc>
            <a:spcBef>
              <a:spcPct val="0"/>
            </a:spcBef>
            <a:spcAft>
              <a:spcPct val="15000"/>
            </a:spcAft>
            <a:buChar char="•"/>
          </a:pPr>
          <a:r>
            <a:rPr lang="en-US" sz="1000" kern="1200" dirty="0"/>
            <a:t>Lead: Leyla Javadova (Allianz)</a:t>
          </a:r>
        </a:p>
      </dsp:txBody>
      <dsp:txXfrm>
        <a:off x="6786631" y="1320810"/>
        <a:ext cx="2187796" cy="490181"/>
      </dsp:txXfrm>
    </dsp:sp>
    <dsp:sp modelId="{B34AB9C9-626D-435E-B1BE-FAB07A65BF68}">
      <dsp:nvSpPr>
        <dsp:cNvPr id="0" name=""/>
        <dsp:cNvSpPr/>
      </dsp:nvSpPr>
      <dsp:spPr>
        <a:xfrm>
          <a:off x="6654332" y="524537"/>
          <a:ext cx="104136" cy="1692216"/>
        </a:xfrm>
        <a:custGeom>
          <a:avLst/>
          <a:gdLst/>
          <a:ahLst/>
          <a:cxnLst/>
          <a:rect l="0" t="0" r="0" b="0"/>
          <a:pathLst>
            <a:path>
              <a:moveTo>
                <a:pt x="0" y="0"/>
              </a:moveTo>
              <a:lnTo>
                <a:pt x="0" y="1692216"/>
              </a:lnTo>
              <a:lnTo>
                <a:pt x="104136" y="16922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550E33-84FC-48BA-BFA8-36B66907DDB4}">
      <dsp:nvSpPr>
        <dsp:cNvPr id="0" name=""/>
        <dsp:cNvSpPr/>
      </dsp:nvSpPr>
      <dsp:spPr>
        <a:xfrm>
          <a:off x="6758468" y="1956413"/>
          <a:ext cx="221828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Transition Scenario &amp; Risk Analysis</a:t>
          </a:r>
        </a:p>
        <a:p>
          <a:pPr marL="57150" lvl="1" indent="-57150" algn="l" defTabSz="444500">
            <a:lnSpc>
              <a:spcPct val="90000"/>
            </a:lnSpc>
            <a:spcBef>
              <a:spcPct val="0"/>
            </a:spcBef>
            <a:spcAft>
              <a:spcPct val="15000"/>
            </a:spcAft>
            <a:buChar char="•"/>
          </a:pPr>
          <a:r>
            <a:rPr lang="en-US" sz="1000" kern="1200" dirty="0"/>
            <a:t>45 team members</a:t>
          </a:r>
        </a:p>
        <a:p>
          <a:pPr marL="57150" lvl="1" indent="-57150" algn="l" defTabSz="444500">
            <a:lnSpc>
              <a:spcPct val="90000"/>
            </a:lnSpc>
            <a:spcBef>
              <a:spcPct val="0"/>
            </a:spcBef>
            <a:spcAft>
              <a:spcPct val="15000"/>
            </a:spcAft>
            <a:buChar char="•"/>
          </a:pPr>
          <a:r>
            <a:rPr lang="en-US" sz="1000" kern="1200" dirty="0"/>
            <a:t>Lead:  Thierry Chevalier (Capgemini)</a:t>
          </a:r>
        </a:p>
      </dsp:txBody>
      <dsp:txXfrm>
        <a:off x="6773718" y="1971663"/>
        <a:ext cx="2187788" cy="490181"/>
      </dsp:txXfrm>
    </dsp:sp>
    <dsp:sp modelId="{75804BC5-1825-4A78-8C43-8433E8488D30}">
      <dsp:nvSpPr>
        <dsp:cNvPr id="0" name=""/>
        <dsp:cNvSpPr/>
      </dsp:nvSpPr>
      <dsp:spPr>
        <a:xfrm>
          <a:off x="6654332" y="524537"/>
          <a:ext cx="104136" cy="2417783"/>
        </a:xfrm>
        <a:custGeom>
          <a:avLst/>
          <a:gdLst/>
          <a:ahLst/>
          <a:cxnLst/>
          <a:rect l="0" t="0" r="0" b="0"/>
          <a:pathLst>
            <a:path>
              <a:moveTo>
                <a:pt x="0" y="0"/>
              </a:moveTo>
              <a:lnTo>
                <a:pt x="0" y="2417783"/>
              </a:lnTo>
              <a:lnTo>
                <a:pt x="104136" y="241778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CE1304-231B-4708-85F7-984F4F980180}">
      <dsp:nvSpPr>
        <dsp:cNvPr id="0" name=""/>
        <dsp:cNvSpPr/>
      </dsp:nvSpPr>
      <dsp:spPr>
        <a:xfrm>
          <a:off x="6758468" y="2607265"/>
          <a:ext cx="2126847" cy="6701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Data Commons</a:t>
          </a:r>
        </a:p>
        <a:p>
          <a:pPr marL="57150" lvl="1" indent="-57150" algn="l" defTabSz="444500">
            <a:lnSpc>
              <a:spcPct val="90000"/>
            </a:lnSpc>
            <a:spcBef>
              <a:spcPct val="0"/>
            </a:spcBef>
            <a:spcAft>
              <a:spcPct val="15000"/>
            </a:spcAft>
            <a:buChar char="•"/>
          </a:pPr>
          <a:r>
            <a:rPr lang="en-US" sz="1000" kern="1200" dirty="0"/>
            <a:t>89 team members</a:t>
          </a:r>
        </a:p>
        <a:p>
          <a:pPr marL="57150" lvl="1" indent="-57150" algn="l" defTabSz="444500">
            <a:lnSpc>
              <a:spcPct val="90000"/>
            </a:lnSpc>
            <a:spcBef>
              <a:spcPct val="0"/>
            </a:spcBef>
            <a:spcAft>
              <a:spcPct val="15000"/>
            </a:spcAft>
            <a:buChar char="•"/>
          </a:pPr>
          <a:r>
            <a:rPr lang="en-US" sz="1000" kern="1200" dirty="0"/>
            <a:t>Leads: Thomas Kirchherr (IDS) and Vincent </a:t>
          </a:r>
          <a:r>
            <a:rPr lang="en-US" sz="1000" b="0" i="0" u="none" kern="1200" dirty="0"/>
            <a:t>Caldeira</a:t>
          </a:r>
          <a:r>
            <a:rPr lang="en-US" sz="1000" kern="1200" dirty="0"/>
            <a:t> (Red Hat) </a:t>
          </a:r>
        </a:p>
      </dsp:txBody>
      <dsp:txXfrm>
        <a:off x="6778095" y="2626892"/>
        <a:ext cx="2087593" cy="630858"/>
      </dsp:txXfrm>
    </dsp:sp>
    <dsp:sp modelId="{05DD74CF-BCBB-47EF-A420-565FA77F6034}">
      <dsp:nvSpPr>
        <dsp:cNvPr id="0" name=""/>
        <dsp:cNvSpPr/>
      </dsp:nvSpPr>
      <dsp:spPr>
        <a:xfrm>
          <a:off x="6654332" y="524537"/>
          <a:ext cx="104136" cy="3143351"/>
        </a:xfrm>
        <a:custGeom>
          <a:avLst/>
          <a:gdLst/>
          <a:ahLst/>
          <a:cxnLst/>
          <a:rect l="0" t="0" r="0" b="0"/>
          <a:pathLst>
            <a:path>
              <a:moveTo>
                <a:pt x="0" y="0"/>
              </a:moveTo>
              <a:lnTo>
                <a:pt x="0" y="3143351"/>
              </a:lnTo>
              <a:lnTo>
                <a:pt x="104136" y="31433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4B2132-9C3B-4EFF-8F24-3B3C7CDFE45D}">
      <dsp:nvSpPr>
        <dsp:cNvPr id="0" name=""/>
        <dsp:cNvSpPr/>
      </dsp:nvSpPr>
      <dsp:spPr>
        <a:xfrm>
          <a:off x="6758468" y="3407548"/>
          <a:ext cx="2081127"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Data Extraction</a:t>
          </a:r>
        </a:p>
        <a:p>
          <a:pPr marL="57150" lvl="1" indent="-57150" algn="l" defTabSz="444500">
            <a:lnSpc>
              <a:spcPct val="90000"/>
            </a:lnSpc>
            <a:spcBef>
              <a:spcPct val="0"/>
            </a:spcBef>
            <a:spcAft>
              <a:spcPct val="15000"/>
            </a:spcAft>
            <a:buChar char="•"/>
          </a:pPr>
          <a:r>
            <a:rPr lang="en-US" sz="1000" kern="1200" dirty="0"/>
            <a:t>79 team members</a:t>
          </a:r>
        </a:p>
        <a:p>
          <a:pPr marL="57150" lvl="1" indent="-57150" algn="l" defTabSz="444500">
            <a:lnSpc>
              <a:spcPct val="90000"/>
            </a:lnSpc>
            <a:spcBef>
              <a:spcPct val="0"/>
            </a:spcBef>
            <a:spcAft>
              <a:spcPct val="15000"/>
            </a:spcAft>
            <a:buChar char="•"/>
          </a:pPr>
          <a:r>
            <a:rPr lang="en-US" sz="1000" kern="1200" dirty="0"/>
            <a:t>Lead:  Lea Deleris (BNPP)</a:t>
          </a:r>
        </a:p>
      </dsp:txBody>
      <dsp:txXfrm>
        <a:off x="6773718" y="3422798"/>
        <a:ext cx="2050627" cy="490181"/>
      </dsp:txXfrm>
    </dsp:sp>
    <dsp:sp modelId="{454E061E-10E5-4BA1-BD57-CD64A297C9D8}">
      <dsp:nvSpPr>
        <dsp:cNvPr id="0" name=""/>
        <dsp:cNvSpPr/>
      </dsp:nvSpPr>
      <dsp:spPr>
        <a:xfrm>
          <a:off x="6654332" y="524537"/>
          <a:ext cx="104136" cy="3794203"/>
        </a:xfrm>
        <a:custGeom>
          <a:avLst/>
          <a:gdLst/>
          <a:ahLst/>
          <a:cxnLst/>
          <a:rect l="0" t="0" r="0" b="0"/>
          <a:pathLst>
            <a:path>
              <a:moveTo>
                <a:pt x="0" y="0"/>
              </a:moveTo>
              <a:lnTo>
                <a:pt x="0" y="3794203"/>
              </a:lnTo>
              <a:lnTo>
                <a:pt x="104136" y="37942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B462E6-17A9-4C66-A81F-0D22ACF531CC}">
      <dsp:nvSpPr>
        <dsp:cNvPr id="0" name=""/>
        <dsp:cNvSpPr/>
      </dsp:nvSpPr>
      <dsp:spPr>
        <a:xfrm>
          <a:off x="6758468" y="4058400"/>
          <a:ext cx="203870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Entity Matching</a:t>
          </a:r>
        </a:p>
        <a:p>
          <a:pPr marL="57150" lvl="1" indent="-57150" algn="l" defTabSz="444500">
            <a:lnSpc>
              <a:spcPct val="90000"/>
            </a:lnSpc>
            <a:spcBef>
              <a:spcPct val="0"/>
            </a:spcBef>
            <a:spcAft>
              <a:spcPct val="15000"/>
            </a:spcAft>
            <a:buChar char="•"/>
          </a:pPr>
          <a:r>
            <a:rPr lang="en-US" sz="1000" kern="1200" dirty="0"/>
            <a:t>34 team members</a:t>
          </a:r>
        </a:p>
        <a:p>
          <a:pPr marL="57150" lvl="1" indent="-57150" algn="l" defTabSz="444500">
            <a:lnSpc>
              <a:spcPct val="90000"/>
            </a:lnSpc>
            <a:spcBef>
              <a:spcPct val="0"/>
            </a:spcBef>
            <a:spcAft>
              <a:spcPct val="15000"/>
            </a:spcAft>
            <a:buChar char="•"/>
          </a:pPr>
          <a:r>
            <a:rPr lang="en-US" sz="1000" kern="1200" dirty="0"/>
            <a:t>Lead:  </a:t>
          </a:r>
          <a:r>
            <a:rPr lang="en-US" sz="1000" b="0" i="0" u="none" kern="1200" dirty="0"/>
            <a:t>Rui Dias Morais (BNPP)</a:t>
          </a:r>
          <a:endParaRPr lang="en-US" sz="1000" kern="1200" dirty="0"/>
        </a:p>
      </dsp:txBody>
      <dsp:txXfrm>
        <a:off x="6773718" y="4073650"/>
        <a:ext cx="2008206" cy="490181"/>
      </dsp:txXfrm>
    </dsp:sp>
    <dsp:sp modelId="{316E5C6A-1EFE-49D9-AECD-6DF3B1C1AD0F}">
      <dsp:nvSpPr>
        <dsp:cNvPr id="0" name=""/>
        <dsp:cNvSpPr/>
      </dsp:nvSpPr>
      <dsp:spPr>
        <a:xfrm>
          <a:off x="6654332" y="524537"/>
          <a:ext cx="104136" cy="4445055"/>
        </a:xfrm>
        <a:custGeom>
          <a:avLst/>
          <a:gdLst/>
          <a:ahLst/>
          <a:cxnLst/>
          <a:rect l="0" t="0" r="0" b="0"/>
          <a:pathLst>
            <a:path>
              <a:moveTo>
                <a:pt x="0" y="0"/>
              </a:moveTo>
              <a:lnTo>
                <a:pt x="0" y="4445055"/>
              </a:lnTo>
              <a:lnTo>
                <a:pt x="104136" y="44450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3659DE-9C43-4A22-9269-B54ADA8897A8}">
      <dsp:nvSpPr>
        <dsp:cNvPr id="0" name=""/>
        <dsp:cNvSpPr/>
      </dsp:nvSpPr>
      <dsp:spPr>
        <a:xfrm>
          <a:off x="6758468" y="4709252"/>
          <a:ext cx="1924398"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Developers</a:t>
          </a:r>
        </a:p>
        <a:p>
          <a:pPr marL="57150" lvl="1" indent="-57150" algn="l" defTabSz="444500">
            <a:lnSpc>
              <a:spcPct val="90000"/>
            </a:lnSpc>
            <a:spcBef>
              <a:spcPct val="0"/>
            </a:spcBef>
            <a:spcAft>
              <a:spcPct val="15000"/>
            </a:spcAft>
            <a:buChar char="•"/>
          </a:pPr>
          <a:r>
            <a:rPr lang="en-US" sz="1000" kern="1200" dirty="0"/>
            <a:t>96 team members</a:t>
          </a:r>
        </a:p>
        <a:p>
          <a:pPr marL="57150" lvl="1" indent="-57150" algn="l" defTabSz="444500">
            <a:lnSpc>
              <a:spcPct val="90000"/>
            </a:lnSpc>
            <a:spcBef>
              <a:spcPct val="0"/>
            </a:spcBef>
            <a:spcAft>
              <a:spcPct val="15000"/>
            </a:spcAft>
            <a:buChar char="•"/>
          </a:pPr>
          <a:r>
            <a:rPr lang="en-US" sz="1000" kern="1200" dirty="0"/>
            <a:t>Lead: Erik Erlandson (Red Hat)</a:t>
          </a:r>
        </a:p>
      </dsp:txBody>
      <dsp:txXfrm>
        <a:off x="6773718" y="4724502"/>
        <a:ext cx="1893898" cy="490181"/>
      </dsp:txXfrm>
    </dsp:sp>
    <dsp:sp modelId="{C12ADE86-828F-4287-8992-750FA7843457}">
      <dsp:nvSpPr>
        <dsp:cNvPr id="0" name=""/>
        <dsp:cNvSpPr/>
      </dsp:nvSpPr>
      <dsp:spPr>
        <a:xfrm>
          <a:off x="6654332" y="524537"/>
          <a:ext cx="104136" cy="5095908"/>
        </a:xfrm>
        <a:custGeom>
          <a:avLst/>
          <a:gdLst/>
          <a:ahLst/>
          <a:cxnLst/>
          <a:rect l="0" t="0" r="0" b="0"/>
          <a:pathLst>
            <a:path>
              <a:moveTo>
                <a:pt x="0" y="0"/>
              </a:moveTo>
              <a:lnTo>
                <a:pt x="0" y="5095908"/>
              </a:lnTo>
              <a:lnTo>
                <a:pt x="104136" y="50959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5A9D81-5FBA-44EF-B790-A781C8957704}">
      <dsp:nvSpPr>
        <dsp:cNvPr id="0" name=""/>
        <dsp:cNvSpPr/>
      </dsp:nvSpPr>
      <dsp:spPr>
        <a:xfrm>
          <a:off x="6758468" y="5360105"/>
          <a:ext cx="1663416" cy="52068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t" anchorCtr="0">
          <a:noAutofit/>
        </a:bodyPr>
        <a:lstStyle/>
        <a:p>
          <a:pPr marL="0" lvl="0" indent="0" algn="l" defTabSz="444500">
            <a:lnSpc>
              <a:spcPct val="90000"/>
            </a:lnSpc>
            <a:spcBef>
              <a:spcPct val="0"/>
            </a:spcBef>
            <a:spcAft>
              <a:spcPct val="35000"/>
            </a:spcAft>
            <a:buNone/>
          </a:pPr>
          <a:r>
            <a:rPr lang="en-US" sz="1000" kern="1200" dirty="0"/>
            <a:t>Community Management</a:t>
          </a:r>
        </a:p>
        <a:p>
          <a:pPr marL="57150" lvl="1" indent="-57150" algn="l" defTabSz="444500">
            <a:lnSpc>
              <a:spcPct val="90000"/>
            </a:lnSpc>
            <a:spcBef>
              <a:spcPct val="0"/>
            </a:spcBef>
            <a:spcAft>
              <a:spcPct val="15000"/>
            </a:spcAft>
            <a:buChar char="•"/>
          </a:pPr>
          <a:r>
            <a:rPr lang="en-US" sz="1000" kern="1200" dirty="0"/>
            <a:t>14 team members</a:t>
          </a:r>
        </a:p>
      </dsp:txBody>
      <dsp:txXfrm>
        <a:off x="6773718" y="5375355"/>
        <a:ext cx="1632916" cy="4901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52CD55-B126-4C91-8D8E-560F3E967F65}">
      <dsp:nvSpPr>
        <dsp:cNvPr id="0" name=""/>
        <dsp:cNvSpPr/>
      </dsp:nvSpPr>
      <dsp:spPr>
        <a:xfrm>
          <a:off x="2172787" y="2133"/>
          <a:ext cx="1442651" cy="56010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Premier Members</a:t>
          </a:r>
        </a:p>
      </dsp:txBody>
      <dsp:txXfrm>
        <a:off x="2189192" y="18538"/>
        <a:ext cx="1409841" cy="527294"/>
      </dsp:txXfrm>
    </dsp:sp>
    <dsp:sp modelId="{990935B8-50EA-45AB-B840-87A17FCC33FC}">
      <dsp:nvSpPr>
        <dsp:cNvPr id="0" name=""/>
        <dsp:cNvSpPr/>
      </dsp:nvSpPr>
      <dsp:spPr>
        <a:xfrm>
          <a:off x="2317052" y="562238"/>
          <a:ext cx="144265" cy="334724"/>
        </a:xfrm>
        <a:custGeom>
          <a:avLst/>
          <a:gdLst/>
          <a:ahLst/>
          <a:cxnLst/>
          <a:rect l="0" t="0" r="0" b="0"/>
          <a:pathLst>
            <a:path>
              <a:moveTo>
                <a:pt x="0" y="0"/>
              </a:moveTo>
              <a:lnTo>
                <a:pt x="0" y="334724"/>
              </a:lnTo>
              <a:lnTo>
                <a:pt x="144265" y="334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F4B2EB-BF9C-44D0-8727-33E7E4EAC379}">
      <dsp:nvSpPr>
        <dsp:cNvPr id="0" name=""/>
        <dsp:cNvSpPr/>
      </dsp:nvSpPr>
      <dsp:spPr>
        <a:xfrm>
          <a:off x="2461318" y="673813"/>
          <a:ext cx="1467258"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BNP Paribas</a:t>
          </a:r>
        </a:p>
      </dsp:txBody>
      <dsp:txXfrm>
        <a:off x="2474390" y="686885"/>
        <a:ext cx="1441114" cy="420154"/>
      </dsp:txXfrm>
    </dsp:sp>
    <dsp:sp modelId="{64EF5002-D0B9-4527-91CD-180B61088B92}">
      <dsp:nvSpPr>
        <dsp:cNvPr id="0" name=""/>
        <dsp:cNvSpPr/>
      </dsp:nvSpPr>
      <dsp:spPr>
        <a:xfrm>
          <a:off x="2317052" y="562238"/>
          <a:ext cx="144265" cy="892597"/>
        </a:xfrm>
        <a:custGeom>
          <a:avLst/>
          <a:gdLst/>
          <a:ahLst/>
          <a:cxnLst/>
          <a:rect l="0" t="0" r="0" b="0"/>
          <a:pathLst>
            <a:path>
              <a:moveTo>
                <a:pt x="0" y="0"/>
              </a:moveTo>
              <a:lnTo>
                <a:pt x="0" y="892597"/>
              </a:lnTo>
              <a:lnTo>
                <a:pt x="144265" y="8925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B548F6-2F39-49A3-BAE0-854F77C8AB07}">
      <dsp:nvSpPr>
        <dsp:cNvPr id="0" name=""/>
        <dsp:cNvSpPr/>
      </dsp:nvSpPr>
      <dsp:spPr>
        <a:xfrm>
          <a:off x="2461318" y="1231686"/>
          <a:ext cx="1408718"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Goldman Sachs</a:t>
          </a:r>
        </a:p>
      </dsp:txBody>
      <dsp:txXfrm>
        <a:off x="2474390" y="1244758"/>
        <a:ext cx="1382574" cy="420154"/>
      </dsp:txXfrm>
    </dsp:sp>
    <dsp:sp modelId="{C3EA90EB-F89D-43EC-BDE3-AC789779BE6A}">
      <dsp:nvSpPr>
        <dsp:cNvPr id="0" name=""/>
        <dsp:cNvSpPr/>
      </dsp:nvSpPr>
      <dsp:spPr>
        <a:xfrm>
          <a:off x="2317052" y="562238"/>
          <a:ext cx="144265" cy="1450470"/>
        </a:xfrm>
        <a:custGeom>
          <a:avLst/>
          <a:gdLst/>
          <a:ahLst/>
          <a:cxnLst/>
          <a:rect l="0" t="0" r="0" b="0"/>
          <a:pathLst>
            <a:path>
              <a:moveTo>
                <a:pt x="0" y="0"/>
              </a:moveTo>
              <a:lnTo>
                <a:pt x="0" y="1450470"/>
              </a:lnTo>
              <a:lnTo>
                <a:pt x="144265" y="1450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EB89C-A17E-4A84-8B6B-72EE15E903D5}">
      <dsp:nvSpPr>
        <dsp:cNvPr id="0" name=""/>
        <dsp:cNvSpPr/>
      </dsp:nvSpPr>
      <dsp:spPr>
        <a:xfrm>
          <a:off x="2461318" y="1789560"/>
          <a:ext cx="1448978"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CapGemini</a:t>
          </a:r>
          <a:endParaRPr lang="en-US" sz="1200" kern="1200" dirty="0"/>
        </a:p>
      </dsp:txBody>
      <dsp:txXfrm>
        <a:off x="2474390" y="1802632"/>
        <a:ext cx="1422834" cy="420154"/>
      </dsp:txXfrm>
    </dsp:sp>
    <dsp:sp modelId="{47FAC185-9756-47ED-903F-672D8DC493AB}">
      <dsp:nvSpPr>
        <dsp:cNvPr id="0" name=""/>
        <dsp:cNvSpPr/>
      </dsp:nvSpPr>
      <dsp:spPr>
        <a:xfrm>
          <a:off x="3891462" y="2133"/>
          <a:ext cx="1301317" cy="5675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General Members</a:t>
          </a:r>
        </a:p>
      </dsp:txBody>
      <dsp:txXfrm>
        <a:off x="3908085" y="18756"/>
        <a:ext cx="1268071" cy="534294"/>
      </dsp:txXfrm>
    </dsp:sp>
    <dsp:sp modelId="{F8E97A69-4F29-43D9-AF3E-1E1AA55E8796}">
      <dsp:nvSpPr>
        <dsp:cNvPr id="0" name=""/>
        <dsp:cNvSpPr/>
      </dsp:nvSpPr>
      <dsp:spPr>
        <a:xfrm>
          <a:off x="4021594" y="569674"/>
          <a:ext cx="130131" cy="334724"/>
        </a:xfrm>
        <a:custGeom>
          <a:avLst/>
          <a:gdLst/>
          <a:ahLst/>
          <a:cxnLst/>
          <a:rect l="0" t="0" r="0" b="0"/>
          <a:pathLst>
            <a:path>
              <a:moveTo>
                <a:pt x="0" y="0"/>
              </a:moveTo>
              <a:lnTo>
                <a:pt x="0" y="334724"/>
              </a:lnTo>
              <a:lnTo>
                <a:pt x="130131" y="334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4B9187-976B-443E-BFF1-8DED6BAB4A8B}">
      <dsp:nvSpPr>
        <dsp:cNvPr id="0" name=""/>
        <dsp:cNvSpPr/>
      </dsp:nvSpPr>
      <dsp:spPr>
        <a:xfrm>
          <a:off x="4151726" y="681248"/>
          <a:ext cx="1336511"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Red Hat</a:t>
          </a:r>
        </a:p>
      </dsp:txBody>
      <dsp:txXfrm>
        <a:off x="4164798" y="694320"/>
        <a:ext cx="1310367" cy="420154"/>
      </dsp:txXfrm>
    </dsp:sp>
    <dsp:sp modelId="{0BE60CE3-5B25-45D9-9315-83AFFACCCB34}">
      <dsp:nvSpPr>
        <dsp:cNvPr id="0" name=""/>
        <dsp:cNvSpPr/>
      </dsp:nvSpPr>
      <dsp:spPr>
        <a:xfrm>
          <a:off x="4021594" y="569674"/>
          <a:ext cx="130131" cy="892597"/>
        </a:xfrm>
        <a:custGeom>
          <a:avLst/>
          <a:gdLst/>
          <a:ahLst/>
          <a:cxnLst/>
          <a:rect l="0" t="0" r="0" b="0"/>
          <a:pathLst>
            <a:path>
              <a:moveTo>
                <a:pt x="0" y="0"/>
              </a:moveTo>
              <a:lnTo>
                <a:pt x="0" y="892597"/>
              </a:lnTo>
              <a:lnTo>
                <a:pt x="130131" y="8925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A87F96-57B0-4395-8569-484116630EFA}">
      <dsp:nvSpPr>
        <dsp:cNvPr id="0" name=""/>
        <dsp:cNvSpPr/>
      </dsp:nvSpPr>
      <dsp:spPr>
        <a:xfrm>
          <a:off x="4151726" y="1239122"/>
          <a:ext cx="1347258"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LSEG</a:t>
          </a:r>
        </a:p>
      </dsp:txBody>
      <dsp:txXfrm>
        <a:off x="4164798" y="1252194"/>
        <a:ext cx="1321114" cy="420154"/>
      </dsp:txXfrm>
    </dsp:sp>
    <dsp:sp modelId="{7A0CBC9D-3C80-4DDB-AAE7-84BA3DC4DF0D}">
      <dsp:nvSpPr>
        <dsp:cNvPr id="0" name=""/>
        <dsp:cNvSpPr/>
      </dsp:nvSpPr>
      <dsp:spPr>
        <a:xfrm>
          <a:off x="4021594" y="569674"/>
          <a:ext cx="130131" cy="1450470"/>
        </a:xfrm>
        <a:custGeom>
          <a:avLst/>
          <a:gdLst/>
          <a:ahLst/>
          <a:cxnLst/>
          <a:rect l="0" t="0" r="0" b="0"/>
          <a:pathLst>
            <a:path>
              <a:moveTo>
                <a:pt x="0" y="0"/>
              </a:moveTo>
              <a:lnTo>
                <a:pt x="0" y="1450470"/>
              </a:lnTo>
              <a:lnTo>
                <a:pt x="130131" y="1450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D2A36D-FB2F-4409-B143-9A2DF9756B65}">
      <dsp:nvSpPr>
        <dsp:cNvPr id="0" name=""/>
        <dsp:cNvSpPr/>
      </dsp:nvSpPr>
      <dsp:spPr>
        <a:xfrm>
          <a:off x="4151726" y="1796995"/>
          <a:ext cx="1381805"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S&amp;P Global</a:t>
          </a:r>
        </a:p>
      </dsp:txBody>
      <dsp:txXfrm>
        <a:off x="4164798" y="1810067"/>
        <a:ext cx="1355661" cy="420154"/>
      </dsp:txXfrm>
    </dsp:sp>
    <dsp:sp modelId="{0D539520-F539-4E87-8ADF-7429830C4F71}">
      <dsp:nvSpPr>
        <dsp:cNvPr id="0" name=""/>
        <dsp:cNvSpPr/>
      </dsp:nvSpPr>
      <dsp:spPr>
        <a:xfrm>
          <a:off x="4021594" y="569674"/>
          <a:ext cx="130131" cy="2008344"/>
        </a:xfrm>
        <a:custGeom>
          <a:avLst/>
          <a:gdLst/>
          <a:ahLst/>
          <a:cxnLst/>
          <a:rect l="0" t="0" r="0" b="0"/>
          <a:pathLst>
            <a:path>
              <a:moveTo>
                <a:pt x="0" y="0"/>
              </a:moveTo>
              <a:lnTo>
                <a:pt x="0" y="2008344"/>
              </a:lnTo>
              <a:lnTo>
                <a:pt x="130131" y="2008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B9BCAA-3511-4257-A62E-A5A54095F31D}">
      <dsp:nvSpPr>
        <dsp:cNvPr id="0" name=""/>
        <dsp:cNvSpPr/>
      </dsp:nvSpPr>
      <dsp:spPr>
        <a:xfrm>
          <a:off x="4151726" y="2354868"/>
          <a:ext cx="1407576"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Amazon</a:t>
          </a:r>
        </a:p>
      </dsp:txBody>
      <dsp:txXfrm>
        <a:off x="4164798" y="2367940"/>
        <a:ext cx="1381432" cy="420154"/>
      </dsp:txXfrm>
    </dsp:sp>
    <dsp:sp modelId="{7515289C-3456-4ECD-858E-A7E45230D370}">
      <dsp:nvSpPr>
        <dsp:cNvPr id="0" name=""/>
        <dsp:cNvSpPr/>
      </dsp:nvSpPr>
      <dsp:spPr>
        <a:xfrm>
          <a:off x="4021594" y="569674"/>
          <a:ext cx="130131" cy="2566217"/>
        </a:xfrm>
        <a:custGeom>
          <a:avLst/>
          <a:gdLst/>
          <a:ahLst/>
          <a:cxnLst/>
          <a:rect l="0" t="0" r="0" b="0"/>
          <a:pathLst>
            <a:path>
              <a:moveTo>
                <a:pt x="0" y="0"/>
              </a:moveTo>
              <a:lnTo>
                <a:pt x="0" y="2566217"/>
              </a:lnTo>
              <a:lnTo>
                <a:pt x="130131" y="25662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88EB8A-17B8-4FA1-BE81-A9AF5DDBD1E0}">
      <dsp:nvSpPr>
        <dsp:cNvPr id="0" name=""/>
        <dsp:cNvSpPr/>
      </dsp:nvSpPr>
      <dsp:spPr>
        <a:xfrm>
          <a:off x="4151726" y="2912742"/>
          <a:ext cx="1368823"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Amundi</a:t>
          </a:r>
          <a:endParaRPr lang="en-US" sz="1200" kern="1200" dirty="0"/>
        </a:p>
      </dsp:txBody>
      <dsp:txXfrm>
        <a:off x="4164798" y="2925814"/>
        <a:ext cx="1342679" cy="420154"/>
      </dsp:txXfrm>
    </dsp:sp>
    <dsp:sp modelId="{FC2FAFE8-B768-4528-80F1-BDB74EC7D5E7}">
      <dsp:nvSpPr>
        <dsp:cNvPr id="0" name=""/>
        <dsp:cNvSpPr/>
      </dsp:nvSpPr>
      <dsp:spPr>
        <a:xfrm>
          <a:off x="4021594" y="569674"/>
          <a:ext cx="130131" cy="3124091"/>
        </a:xfrm>
        <a:custGeom>
          <a:avLst/>
          <a:gdLst/>
          <a:ahLst/>
          <a:cxnLst/>
          <a:rect l="0" t="0" r="0" b="0"/>
          <a:pathLst>
            <a:path>
              <a:moveTo>
                <a:pt x="0" y="0"/>
              </a:moveTo>
              <a:lnTo>
                <a:pt x="0" y="3124091"/>
              </a:lnTo>
              <a:lnTo>
                <a:pt x="130131" y="31240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9704CB-CD88-40DC-A61D-98FCA40CCE5D}">
      <dsp:nvSpPr>
        <dsp:cNvPr id="0" name=""/>
        <dsp:cNvSpPr/>
      </dsp:nvSpPr>
      <dsp:spPr>
        <a:xfrm>
          <a:off x="4151726" y="3470615"/>
          <a:ext cx="1389595"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BNY Mellon</a:t>
          </a:r>
        </a:p>
      </dsp:txBody>
      <dsp:txXfrm>
        <a:off x="4164798" y="3483687"/>
        <a:ext cx="1363451" cy="420154"/>
      </dsp:txXfrm>
    </dsp:sp>
    <dsp:sp modelId="{C22AC377-1C6E-43B2-9FD4-25C9DF974819}">
      <dsp:nvSpPr>
        <dsp:cNvPr id="0" name=""/>
        <dsp:cNvSpPr/>
      </dsp:nvSpPr>
      <dsp:spPr>
        <a:xfrm>
          <a:off x="4021594" y="569674"/>
          <a:ext cx="168784" cy="3681964"/>
        </a:xfrm>
        <a:custGeom>
          <a:avLst/>
          <a:gdLst/>
          <a:ahLst/>
          <a:cxnLst/>
          <a:rect l="0" t="0" r="0" b="0"/>
          <a:pathLst>
            <a:path>
              <a:moveTo>
                <a:pt x="0" y="0"/>
              </a:moveTo>
              <a:lnTo>
                <a:pt x="0" y="3681964"/>
              </a:lnTo>
              <a:lnTo>
                <a:pt x="168784" y="3681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8A94C0-342B-4ABF-838E-FE616145ACBD}">
      <dsp:nvSpPr>
        <dsp:cNvPr id="0" name=""/>
        <dsp:cNvSpPr/>
      </dsp:nvSpPr>
      <dsp:spPr>
        <a:xfrm>
          <a:off x="4190379" y="4028489"/>
          <a:ext cx="1364624"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EY</a:t>
          </a:r>
        </a:p>
      </dsp:txBody>
      <dsp:txXfrm>
        <a:off x="4203451" y="4041561"/>
        <a:ext cx="1338480" cy="420154"/>
      </dsp:txXfrm>
    </dsp:sp>
    <dsp:sp modelId="{ED62D93D-75EC-44D2-8545-671D259CDEF8}">
      <dsp:nvSpPr>
        <dsp:cNvPr id="0" name=""/>
        <dsp:cNvSpPr/>
      </dsp:nvSpPr>
      <dsp:spPr>
        <a:xfrm>
          <a:off x="4021594" y="569674"/>
          <a:ext cx="130131" cy="4239838"/>
        </a:xfrm>
        <a:custGeom>
          <a:avLst/>
          <a:gdLst/>
          <a:ahLst/>
          <a:cxnLst/>
          <a:rect l="0" t="0" r="0" b="0"/>
          <a:pathLst>
            <a:path>
              <a:moveTo>
                <a:pt x="0" y="0"/>
              </a:moveTo>
              <a:lnTo>
                <a:pt x="0" y="4239838"/>
              </a:lnTo>
              <a:lnTo>
                <a:pt x="130131" y="423983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BD1F56-8D27-4155-8725-E87CFC79EF55}">
      <dsp:nvSpPr>
        <dsp:cNvPr id="0" name=""/>
        <dsp:cNvSpPr/>
      </dsp:nvSpPr>
      <dsp:spPr>
        <a:xfrm>
          <a:off x="4151726" y="4586362"/>
          <a:ext cx="1467694"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Allianz</a:t>
          </a:r>
        </a:p>
      </dsp:txBody>
      <dsp:txXfrm>
        <a:off x="4164798" y="4599434"/>
        <a:ext cx="1441550" cy="420154"/>
      </dsp:txXfrm>
    </dsp:sp>
    <dsp:sp modelId="{6EC641D9-D02A-4585-BEF0-3B2E19F8412F}">
      <dsp:nvSpPr>
        <dsp:cNvPr id="0" name=""/>
        <dsp:cNvSpPr/>
      </dsp:nvSpPr>
      <dsp:spPr>
        <a:xfrm>
          <a:off x="4021594" y="569674"/>
          <a:ext cx="130131" cy="4797711"/>
        </a:xfrm>
        <a:custGeom>
          <a:avLst/>
          <a:gdLst/>
          <a:ahLst/>
          <a:cxnLst/>
          <a:rect l="0" t="0" r="0" b="0"/>
          <a:pathLst>
            <a:path>
              <a:moveTo>
                <a:pt x="0" y="0"/>
              </a:moveTo>
              <a:lnTo>
                <a:pt x="0" y="4797711"/>
              </a:lnTo>
              <a:lnTo>
                <a:pt x="130131" y="479771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ABF47-4974-4B29-863D-73086F9C2F8A}">
      <dsp:nvSpPr>
        <dsp:cNvPr id="0" name=""/>
        <dsp:cNvSpPr/>
      </dsp:nvSpPr>
      <dsp:spPr>
        <a:xfrm>
          <a:off x="4151726" y="5144236"/>
          <a:ext cx="1473635"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Ortec Finance</a:t>
          </a:r>
        </a:p>
      </dsp:txBody>
      <dsp:txXfrm>
        <a:off x="4164798" y="5157308"/>
        <a:ext cx="1447491" cy="420154"/>
      </dsp:txXfrm>
    </dsp:sp>
    <dsp:sp modelId="{703DEE49-BBAD-428E-92B2-0B4120FCD341}">
      <dsp:nvSpPr>
        <dsp:cNvPr id="0" name=""/>
        <dsp:cNvSpPr/>
      </dsp:nvSpPr>
      <dsp:spPr>
        <a:xfrm>
          <a:off x="4021594" y="569674"/>
          <a:ext cx="130131" cy="5355584"/>
        </a:xfrm>
        <a:custGeom>
          <a:avLst/>
          <a:gdLst/>
          <a:ahLst/>
          <a:cxnLst/>
          <a:rect l="0" t="0" r="0" b="0"/>
          <a:pathLst>
            <a:path>
              <a:moveTo>
                <a:pt x="0" y="0"/>
              </a:moveTo>
              <a:lnTo>
                <a:pt x="0" y="5355584"/>
              </a:lnTo>
              <a:lnTo>
                <a:pt x="130131" y="53555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5022B6-FE27-4343-8D3A-100B6211CBB1}">
      <dsp:nvSpPr>
        <dsp:cNvPr id="0" name=""/>
        <dsp:cNvSpPr/>
      </dsp:nvSpPr>
      <dsp:spPr>
        <a:xfrm>
          <a:off x="4151726" y="5702109"/>
          <a:ext cx="1537945"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The Net-Zero Asset Owner Alliance</a:t>
          </a:r>
        </a:p>
      </dsp:txBody>
      <dsp:txXfrm>
        <a:off x="4164798" y="5715181"/>
        <a:ext cx="1511801" cy="420154"/>
      </dsp:txXfrm>
    </dsp:sp>
    <dsp:sp modelId="{0FDD6B01-017F-4082-87B7-E6A822D2B54F}">
      <dsp:nvSpPr>
        <dsp:cNvPr id="0" name=""/>
        <dsp:cNvSpPr/>
      </dsp:nvSpPr>
      <dsp:spPr>
        <a:xfrm>
          <a:off x="5499453" y="2133"/>
          <a:ext cx="1414990" cy="546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Associate Members</a:t>
          </a:r>
        </a:p>
      </dsp:txBody>
      <dsp:txXfrm>
        <a:off x="5515464" y="18144"/>
        <a:ext cx="1382968" cy="514622"/>
      </dsp:txXfrm>
    </dsp:sp>
    <dsp:sp modelId="{18BAF1EF-04E3-4A27-BBD5-65B1369736AF}">
      <dsp:nvSpPr>
        <dsp:cNvPr id="0" name=""/>
        <dsp:cNvSpPr/>
      </dsp:nvSpPr>
      <dsp:spPr>
        <a:xfrm>
          <a:off x="5640952" y="548778"/>
          <a:ext cx="141499" cy="334724"/>
        </a:xfrm>
        <a:custGeom>
          <a:avLst/>
          <a:gdLst/>
          <a:ahLst/>
          <a:cxnLst/>
          <a:rect l="0" t="0" r="0" b="0"/>
          <a:pathLst>
            <a:path>
              <a:moveTo>
                <a:pt x="0" y="0"/>
              </a:moveTo>
              <a:lnTo>
                <a:pt x="0" y="334724"/>
              </a:lnTo>
              <a:lnTo>
                <a:pt x="141499" y="334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9CE45F-1445-445B-9683-D7C4F9410341}">
      <dsp:nvSpPr>
        <dsp:cNvPr id="0" name=""/>
        <dsp:cNvSpPr/>
      </dsp:nvSpPr>
      <dsp:spPr>
        <a:xfrm>
          <a:off x="5782451" y="660352"/>
          <a:ext cx="1433590"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Polytechnique University</a:t>
          </a:r>
        </a:p>
      </dsp:txBody>
      <dsp:txXfrm>
        <a:off x="5795523" y="673424"/>
        <a:ext cx="1407446" cy="420154"/>
      </dsp:txXfrm>
    </dsp:sp>
    <dsp:sp modelId="{E3127DF8-9B41-46EE-A065-445061942FDD}">
      <dsp:nvSpPr>
        <dsp:cNvPr id="0" name=""/>
        <dsp:cNvSpPr/>
      </dsp:nvSpPr>
      <dsp:spPr>
        <a:xfrm>
          <a:off x="5640952" y="548778"/>
          <a:ext cx="141499" cy="892597"/>
        </a:xfrm>
        <a:custGeom>
          <a:avLst/>
          <a:gdLst/>
          <a:ahLst/>
          <a:cxnLst/>
          <a:rect l="0" t="0" r="0" b="0"/>
          <a:pathLst>
            <a:path>
              <a:moveTo>
                <a:pt x="0" y="0"/>
              </a:moveTo>
              <a:lnTo>
                <a:pt x="0" y="892597"/>
              </a:lnTo>
              <a:lnTo>
                <a:pt x="141499" y="8925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E9E47-C4F8-4754-A9C2-3F829270BD1A}">
      <dsp:nvSpPr>
        <dsp:cNvPr id="0" name=""/>
        <dsp:cNvSpPr/>
      </dsp:nvSpPr>
      <dsp:spPr>
        <a:xfrm>
          <a:off x="5782451" y="1218226"/>
          <a:ext cx="1428655"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CPI (Climate Policy Initiative)</a:t>
          </a:r>
        </a:p>
      </dsp:txBody>
      <dsp:txXfrm>
        <a:off x="5795523" y="1231298"/>
        <a:ext cx="1402511" cy="420154"/>
      </dsp:txXfrm>
    </dsp:sp>
    <dsp:sp modelId="{4ACF4BE8-08C0-4B38-A45B-6418C1427D78}">
      <dsp:nvSpPr>
        <dsp:cNvPr id="0" name=""/>
        <dsp:cNvSpPr/>
      </dsp:nvSpPr>
      <dsp:spPr>
        <a:xfrm>
          <a:off x="5640952" y="548778"/>
          <a:ext cx="141499" cy="1450470"/>
        </a:xfrm>
        <a:custGeom>
          <a:avLst/>
          <a:gdLst/>
          <a:ahLst/>
          <a:cxnLst/>
          <a:rect l="0" t="0" r="0" b="0"/>
          <a:pathLst>
            <a:path>
              <a:moveTo>
                <a:pt x="0" y="0"/>
              </a:moveTo>
              <a:lnTo>
                <a:pt x="0" y="1450470"/>
              </a:lnTo>
              <a:lnTo>
                <a:pt x="141499" y="1450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B9AB74-2238-4D5B-8414-B6AF0A40D06F}">
      <dsp:nvSpPr>
        <dsp:cNvPr id="0" name=""/>
        <dsp:cNvSpPr/>
      </dsp:nvSpPr>
      <dsp:spPr>
        <a:xfrm>
          <a:off x="5782451" y="1776099"/>
          <a:ext cx="1402891"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Open Earth</a:t>
          </a:r>
        </a:p>
      </dsp:txBody>
      <dsp:txXfrm>
        <a:off x="5795523" y="1789171"/>
        <a:ext cx="1376747" cy="420154"/>
      </dsp:txXfrm>
    </dsp:sp>
    <dsp:sp modelId="{AA0BB66F-1E88-4383-A6E4-315D45FD6CFA}">
      <dsp:nvSpPr>
        <dsp:cNvPr id="0" name=""/>
        <dsp:cNvSpPr/>
      </dsp:nvSpPr>
      <dsp:spPr>
        <a:xfrm>
          <a:off x="5640952" y="548778"/>
          <a:ext cx="141499" cy="2072756"/>
        </a:xfrm>
        <a:custGeom>
          <a:avLst/>
          <a:gdLst/>
          <a:ahLst/>
          <a:cxnLst/>
          <a:rect l="0" t="0" r="0" b="0"/>
          <a:pathLst>
            <a:path>
              <a:moveTo>
                <a:pt x="0" y="0"/>
              </a:moveTo>
              <a:lnTo>
                <a:pt x="0" y="2072756"/>
              </a:lnTo>
              <a:lnTo>
                <a:pt x="141499" y="20727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3FB2B5-B260-4595-ADD1-77D87B01FAE8}">
      <dsp:nvSpPr>
        <dsp:cNvPr id="0" name=""/>
        <dsp:cNvSpPr/>
      </dsp:nvSpPr>
      <dsp:spPr>
        <a:xfrm>
          <a:off x="5782451" y="2333973"/>
          <a:ext cx="1433147" cy="5751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World Benchmarking Alliance</a:t>
          </a:r>
        </a:p>
      </dsp:txBody>
      <dsp:txXfrm>
        <a:off x="5799296" y="2350818"/>
        <a:ext cx="1399457" cy="541432"/>
      </dsp:txXfrm>
    </dsp:sp>
    <dsp:sp modelId="{92E207E6-6494-4FFC-922F-BC1016C60042}">
      <dsp:nvSpPr>
        <dsp:cNvPr id="0" name=""/>
        <dsp:cNvSpPr/>
      </dsp:nvSpPr>
      <dsp:spPr>
        <a:xfrm>
          <a:off x="7137593" y="2133"/>
          <a:ext cx="1668835" cy="539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and Model Partners</a:t>
          </a:r>
        </a:p>
      </dsp:txBody>
      <dsp:txXfrm>
        <a:off x="7153398" y="17938"/>
        <a:ext cx="1637225" cy="508014"/>
      </dsp:txXfrm>
    </dsp:sp>
    <dsp:sp modelId="{1B842E96-FBDD-4940-B6C9-0BEC72D96FD5}">
      <dsp:nvSpPr>
        <dsp:cNvPr id="0" name=""/>
        <dsp:cNvSpPr/>
      </dsp:nvSpPr>
      <dsp:spPr>
        <a:xfrm>
          <a:off x="7304476" y="541758"/>
          <a:ext cx="166883" cy="334724"/>
        </a:xfrm>
        <a:custGeom>
          <a:avLst/>
          <a:gdLst/>
          <a:ahLst/>
          <a:cxnLst/>
          <a:rect l="0" t="0" r="0" b="0"/>
          <a:pathLst>
            <a:path>
              <a:moveTo>
                <a:pt x="0" y="0"/>
              </a:moveTo>
              <a:lnTo>
                <a:pt x="0" y="334724"/>
              </a:lnTo>
              <a:lnTo>
                <a:pt x="166883" y="3347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2928E3-E861-40D4-A0A8-093470BEF093}">
      <dsp:nvSpPr>
        <dsp:cNvPr id="0" name=""/>
        <dsp:cNvSpPr/>
      </dsp:nvSpPr>
      <dsp:spPr>
        <a:xfrm>
          <a:off x="7471360" y="653332"/>
          <a:ext cx="1249622"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Jupiter Intelligence</a:t>
          </a:r>
        </a:p>
      </dsp:txBody>
      <dsp:txXfrm>
        <a:off x="7484432" y="666404"/>
        <a:ext cx="1223478" cy="420154"/>
      </dsp:txXfrm>
    </dsp:sp>
    <dsp:sp modelId="{FE41EDC0-1EFE-45B3-AAB2-DCA36702B2C2}">
      <dsp:nvSpPr>
        <dsp:cNvPr id="0" name=""/>
        <dsp:cNvSpPr/>
      </dsp:nvSpPr>
      <dsp:spPr>
        <a:xfrm>
          <a:off x="7304476" y="541758"/>
          <a:ext cx="166883" cy="892597"/>
        </a:xfrm>
        <a:custGeom>
          <a:avLst/>
          <a:gdLst/>
          <a:ahLst/>
          <a:cxnLst/>
          <a:rect l="0" t="0" r="0" b="0"/>
          <a:pathLst>
            <a:path>
              <a:moveTo>
                <a:pt x="0" y="0"/>
              </a:moveTo>
              <a:lnTo>
                <a:pt x="0" y="892597"/>
              </a:lnTo>
              <a:lnTo>
                <a:pt x="166883" y="89259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47A927-8FC4-4142-8921-7D40F5973180}">
      <dsp:nvSpPr>
        <dsp:cNvPr id="0" name=""/>
        <dsp:cNvSpPr/>
      </dsp:nvSpPr>
      <dsp:spPr>
        <a:xfrm>
          <a:off x="7471360" y="1211206"/>
          <a:ext cx="1275386"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Urgentem</a:t>
          </a:r>
        </a:p>
      </dsp:txBody>
      <dsp:txXfrm>
        <a:off x="7484432" y="1224278"/>
        <a:ext cx="1249242" cy="420154"/>
      </dsp:txXfrm>
    </dsp:sp>
    <dsp:sp modelId="{7AF563AC-3B49-4C79-A2CD-D4788AEBB293}">
      <dsp:nvSpPr>
        <dsp:cNvPr id="0" name=""/>
        <dsp:cNvSpPr/>
      </dsp:nvSpPr>
      <dsp:spPr>
        <a:xfrm>
          <a:off x="7304476" y="541758"/>
          <a:ext cx="166883" cy="1450470"/>
        </a:xfrm>
        <a:custGeom>
          <a:avLst/>
          <a:gdLst/>
          <a:ahLst/>
          <a:cxnLst/>
          <a:rect l="0" t="0" r="0" b="0"/>
          <a:pathLst>
            <a:path>
              <a:moveTo>
                <a:pt x="0" y="0"/>
              </a:moveTo>
              <a:lnTo>
                <a:pt x="0" y="1450470"/>
              </a:lnTo>
              <a:lnTo>
                <a:pt x="166883" y="14504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2577D-4098-44B4-AEA2-4F6212FAA7D8}">
      <dsp:nvSpPr>
        <dsp:cNvPr id="0" name=""/>
        <dsp:cNvSpPr/>
      </dsp:nvSpPr>
      <dsp:spPr>
        <a:xfrm>
          <a:off x="7471360" y="1769079"/>
          <a:ext cx="1293602"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World Resources Institute</a:t>
          </a:r>
        </a:p>
      </dsp:txBody>
      <dsp:txXfrm>
        <a:off x="7484432" y="1782151"/>
        <a:ext cx="1267458" cy="420154"/>
      </dsp:txXfrm>
    </dsp:sp>
    <dsp:sp modelId="{D1BA45AD-AF68-4507-8FF0-FE3CF84D0328}">
      <dsp:nvSpPr>
        <dsp:cNvPr id="0" name=""/>
        <dsp:cNvSpPr/>
      </dsp:nvSpPr>
      <dsp:spPr>
        <a:xfrm>
          <a:off x="7304476" y="541758"/>
          <a:ext cx="166883" cy="2008344"/>
        </a:xfrm>
        <a:custGeom>
          <a:avLst/>
          <a:gdLst/>
          <a:ahLst/>
          <a:cxnLst/>
          <a:rect l="0" t="0" r="0" b="0"/>
          <a:pathLst>
            <a:path>
              <a:moveTo>
                <a:pt x="0" y="0"/>
              </a:moveTo>
              <a:lnTo>
                <a:pt x="0" y="2008344"/>
              </a:lnTo>
              <a:lnTo>
                <a:pt x="166883" y="200834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4AC6F-C805-4972-956E-0E585737D0FE}">
      <dsp:nvSpPr>
        <dsp:cNvPr id="0" name=""/>
        <dsp:cNvSpPr/>
      </dsp:nvSpPr>
      <dsp:spPr>
        <a:xfrm>
          <a:off x="7471360" y="2326952"/>
          <a:ext cx="1301764"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RMI</a:t>
          </a:r>
        </a:p>
      </dsp:txBody>
      <dsp:txXfrm>
        <a:off x="7484432" y="2340024"/>
        <a:ext cx="1275620" cy="420154"/>
      </dsp:txXfrm>
    </dsp:sp>
    <dsp:sp modelId="{D421D36B-BCE6-48A0-9E9D-5650B00219A0}">
      <dsp:nvSpPr>
        <dsp:cNvPr id="0" name=""/>
        <dsp:cNvSpPr/>
      </dsp:nvSpPr>
      <dsp:spPr>
        <a:xfrm>
          <a:off x="7304476" y="541758"/>
          <a:ext cx="166883" cy="2566217"/>
        </a:xfrm>
        <a:custGeom>
          <a:avLst/>
          <a:gdLst/>
          <a:ahLst/>
          <a:cxnLst/>
          <a:rect l="0" t="0" r="0" b="0"/>
          <a:pathLst>
            <a:path>
              <a:moveTo>
                <a:pt x="0" y="0"/>
              </a:moveTo>
              <a:lnTo>
                <a:pt x="0" y="2566217"/>
              </a:lnTo>
              <a:lnTo>
                <a:pt x="166883" y="25662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97B7E7-6F26-4F50-BCB9-984EE7F09554}">
      <dsp:nvSpPr>
        <dsp:cNvPr id="0" name=""/>
        <dsp:cNvSpPr/>
      </dsp:nvSpPr>
      <dsp:spPr>
        <a:xfrm>
          <a:off x="7471360" y="2884826"/>
          <a:ext cx="1330184" cy="4462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riskthinking.AI</a:t>
          </a:r>
          <a:endParaRPr lang="en-US" sz="1600" kern="1200" dirty="0"/>
        </a:p>
      </dsp:txBody>
      <dsp:txXfrm>
        <a:off x="7484432" y="2897898"/>
        <a:ext cx="1304040" cy="420154"/>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C3D90-D258-41E1-BFE3-29A340648A7E}" type="datetimeFigureOut">
              <a:rPr lang="de-DE" smtClean="0"/>
              <a:t>21.04.2023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3E0F7A-EA63-40E1-97FB-D173EE3BA0CC}" type="slidenum">
              <a:rPr lang="de-DE" smtClean="0"/>
              <a:t>‹#›</a:t>
            </a:fld>
            <a:endParaRPr lang="de-DE"/>
          </a:p>
        </p:txBody>
      </p:sp>
    </p:spTree>
    <p:extLst>
      <p:ext uri="{BB962C8B-B14F-4D97-AF65-F5344CB8AC3E}">
        <p14:creationId xmlns:p14="http://schemas.microsoft.com/office/powerpoint/2010/main" val="944430142"/>
      </p:ext>
    </p:extLst>
  </p:cSld>
  <p:clrMap bg1="lt1" tx1="dk1" bg2="lt2" tx2="dk2" accent1="accent1" accent2="accent2" accent3="accent3" accent4="accent4" accent5="accent5" accent6="accent6" hlink="hlink" folHlink="folHlink"/>
  <p:notesStyle>
    <a:lvl1pPr marL="0" algn="l" defTabSz="967514" rtl="0" eaLnBrk="1" latinLnBrk="0" hangingPunct="1">
      <a:defRPr sz="1270" kern="1200">
        <a:solidFill>
          <a:schemeClr val="tx1"/>
        </a:solidFill>
        <a:latin typeface="+mn-lt"/>
        <a:ea typeface="+mn-ea"/>
        <a:cs typeface="+mn-cs"/>
      </a:defRPr>
    </a:lvl1pPr>
    <a:lvl2pPr marL="483757" algn="l" defTabSz="967514" rtl="0" eaLnBrk="1" latinLnBrk="0" hangingPunct="1">
      <a:defRPr sz="1270" kern="1200">
        <a:solidFill>
          <a:schemeClr val="tx1"/>
        </a:solidFill>
        <a:latin typeface="+mn-lt"/>
        <a:ea typeface="+mn-ea"/>
        <a:cs typeface="+mn-cs"/>
      </a:defRPr>
    </a:lvl2pPr>
    <a:lvl3pPr marL="967514" algn="l" defTabSz="967514" rtl="0" eaLnBrk="1" latinLnBrk="0" hangingPunct="1">
      <a:defRPr sz="1270" kern="1200">
        <a:solidFill>
          <a:schemeClr val="tx1"/>
        </a:solidFill>
        <a:latin typeface="+mn-lt"/>
        <a:ea typeface="+mn-ea"/>
        <a:cs typeface="+mn-cs"/>
      </a:defRPr>
    </a:lvl3pPr>
    <a:lvl4pPr marL="1451272" algn="l" defTabSz="967514" rtl="0" eaLnBrk="1" latinLnBrk="0" hangingPunct="1">
      <a:defRPr sz="1270" kern="1200">
        <a:solidFill>
          <a:schemeClr val="tx1"/>
        </a:solidFill>
        <a:latin typeface="+mn-lt"/>
        <a:ea typeface="+mn-ea"/>
        <a:cs typeface="+mn-cs"/>
      </a:defRPr>
    </a:lvl4pPr>
    <a:lvl5pPr marL="1935029" algn="l" defTabSz="967514" rtl="0" eaLnBrk="1" latinLnBrk="0" hangingPunct="1">
      <a:defRPr sz="1270" kern="1200">
        <a:solidFill>
          <a:schemeClr val="tx1"/>
        </a:solidFill>
        <a:latin typeface="+mn-lt"/>
        <a:ea typeface="+mn-ea"/>
        <a:cs typeface="+mn-cs"/>
      </a:defRPr>
    </a:lvl5pPr>
    <a:lvl6pPr marL="2418787" algn="l" defTabSz="967514" rtl="0" eaLnBrk="1" latinLnBrk="0" hangingPunct="1">
      <a:defRPr sz="1270" kern="1200">
        <a:solidFill>
          <a:schemeClr val="tx1"/>
        </a:solidFill>
        <a:latin typeface="+mn-lt"/>
        <a:ea typeface="+mn-ea"/>
        <a:cs typeface="+mn-cs"/>
      </a:defRPr>
    </a:lvl6pPr>
    <a:lvl7pPr marL="2902544" algn="l" defTabSz="967514" rtl="0" eaLnBrk="1" latinLnBrk="0" hangingPunct="1">
      <a:defRPr sz="1270" kern="1200">
        <a:solidFill>
          <a:schemeClr val="tx1"/>
        </a:solidFill>
        <a:latin typeface="+mn-lt"/>
        <a:ea typeface="+mn-ea"/>
        <a:cs typeface="+mn-cs"/>
      </a:defRPr>
    </a:lvl7pPr>
    <a:lvl8pPr marL="3386301" algn="l" defTabSz="967514" rtl="0" eaLnBrk="1" latinLnBrk="0" hangingPunct="1">
      <a:defRPr sz="1270" kern="1200">
        <a:solidFill>
          <a:schemeClr val="tx1"/>
        </a:solidFill>
        <a:latin typeface="+mn-lt"/>
        <a:ea typeface="+mn-ea"/>
        <a:cs typeface="+mn-cs"/>
      </a:defRPr>
    </a:lvl8pPr>
    <a:lvl9pPr marL="3870059" algn="l" defTabSz="967514" rtl="0" eaLnBrk="1" latinLnBrk="0" hangingPunct="1">
      <a:defRPr sz="127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f9fe1a2ba7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gf9fe1a2ba7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1"/>
        <p:cNvGrpSpPr/>
        <p:nvPr/>
      </p:nvGrpSpPr>
      <p:grpSpPr>
        <a:xfrm>
          <a:off x="0" y="0"/>
          <a:ext cx="0" cy="0"/>
          <a:chOff x="0" y="0"/>
          <a:chExt cx="0" cy="0"/>
        </a:xfrm>
      </p:grpSpPr>
      <p:sp>
        <p:nvSpPr>
          <p:cNvPr id="2862" name="Google Shape;2862;gf9dbc41045_1_478:notes"/>
          <p:cNvSpPr>
            <a:spLocks noGrp="1" noRot="1" noChangeAspect="1"/>
          </p:cNvSpPr>
          <p:nvPr>
            <p:ph type="sldImg" idx="2"/>
          </p:nvPr>
        </p:nvSpPr>
        <p:spPr>
          <a:xfrm>
            <a:off x="141288" y="768350"/>
            <a:ext cx="6821487"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3" name="Google Shape;2863;gf9dbc41045_1_478:notes"/>
          <p:cNvSpPr txBox="1">
            <a:spLocks noGrp="1"/>
          </p:cNvSpPr>
          <p:nvPr>
            <p:ph type="body" idx="1"/>
          </p:nvPr>
        </p:nvSpPr>
        <p:spPr>
          <a:xfrm>
            <a:off x="710407" y="4861441"/>
            <a:ext cx="5683250" cy="4605576"/>
          </a:xfrm>
          <a:prstGeom prst="rect">
            <a:avLst/>
          </a:prstGeom>
          <a:noFill/>
          <a:ln>
            <a:noFill/>
          </a:ln>
        </p:spPr>
        <p:txBody>
          <a:bodyPr spcFirstLastPara="1" wrap="square" lIns="96645" tIns="96645" rIns="96645" bIns="96645" anchor="t" anchorCtr="0">
            <a:noAutofit/>
          </a:bodyPr>
          <a:lstStyle/>
          <a:p>
            <a:pPr marL="0" indent="0">
              <a:buNone/>
            </a:pPr>
            <a:endParaRPr/>
          </a:p>
        </p:txBody>
      </p:sp>
    </p:spTree>
    <p:extLst>
      <p:ext uri="{BB962C8B-B14F-4D97-AF65-F5344CB8AC3E}">
        <p14:creationId xmlns:p14="http://schemas.microsoft.com/office/powerpoint/2010/main" val="1767600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gfb5f50d5fc_1_297:notes"/>
          <p:cNvSpPr txBox="1">
            <a:spLocks noGrp="1"/>
          </p:cNvSpPr>
          <p:nvPr>
            <p:ph type="body" idx="1"/>
          </p:nvPr>
        </p:nvSpPr>
        <p:spPr>
          <a:xfrm>
            <a:off x="504825" y="6243909"/>
            <a:ext cx="4038525" cy="591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endParaRPr dirty="0"/>
          </a:p>
        </p:txBody>
      </p:sp>
      <p:sp>
        <p:nvSpPr>
          <p:cNvPr id="2512" name="Google Shape;2512;gfb5f50d5fc_1_297:notes"/>
          <p:cNvSpPr>
            <a:spLocks noGrp="1" noRot="1" noChangeAspect="1"/>
          </p:cNvSpPr>
          <p:nvPr>
            <p:ph type="sldImg" idx="2"/>
          </p:nvPr>
        </p:nvSpPr>
        <p:spPr>
          <a:xfrm>
            <a:off x="-1855788" y="985838"/>
            <a:ext cx="8759826" cy="4927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76313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02c3962e78_2_324:notes"/>
          <p:cNvSpPr>
            <a:spLocks noGrp="1" noRot="1" noChangeAspect="1"/>
          </p:cNvSpPr>
          <p:nvPr>
            <p:ph type="sldImg" idx="2"/>
          </p:nvPr>
        </p:nvSpPr>
        <p:spPr>
          <a:xfrm>
            <a:off x="422275" y="704850"/>
            <a:ext cx="6257925" cy="35194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9" name="Google Shape;749;g102c3962e78_2_324:notes"/>
          <p:cNvSpPr txBox="1">
            <a:spLocks noGrp="1"/>
          </p:cNvSpPr>
          <p:nvPr>
            <p:ph type="body" idx="1"/>
          </p:nvPr>
        </p:nvSpPr>
        <p:spPr>
          <a:xfrm>
            <a:off x="710248" y="4459526"/>
            <a:ext cx="5681980" cy="4224814"/>
          </a:xfrm>
          <a:prstGeom prst="rect">
            <a:avLst/>
          </a:prstGeom>
          <a:noFill/>
          <a:ln>
            <a:noFill/>
          </a:ln>
        </p:spPr>
        <p:txBody>
          <a:bodyPr spcFirstLastPara="1" wrap="square" lIns="94425" tIns="94425" rIns="94425" bIns="94425" anchor="t" anchorCtr="0">
            <a:noAutofit/>
          </a:bodyPr>
          <a:lstStyle/>
          <a:p>
            <a:pPr marL="0" lvl="0" indent="0" algn="l" rtl="0">
              <a:lnSpc>
                <a:spcPct val="100000"/>
              </a:lnSpc>
              <a:spcBef>
                <a:spcPts val="0"/>
              </a:spcBef>
              <a:spcAft>
                <a:spcPts val="0"/>
              </a:spcAft>
              <a:buSzPts val="1100"/>
              <a:buNone/>
            </a:pPr>
            <a:endParaRPr sz="14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4fc2897df_0_29: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04fc2897df_0_29:notes"/>
          <p:cNvSpPr txBox="1">
            <a:spLocks noGrp="1"/>
          </p:cNvSpPr>
          <p:nvPr>
            <p:ph type="sldNum" idx="12"/>
          </p:nvPr>
        </p:nvSpPr>
        <p:spPr>
          <a:xfrm>
            <a:off x="4023092" y="8977668"/>
            <a:ext cx="3077700" cy="395100"/>
          </a:xfrm>
          <a:prstGeom prst="rect">
            <a:avLst/>
          </a:prstGeom>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79" name="Google Shape;779;g104fc2897df_0_29:notes"/>
          <p:cNvSpPr txBox="1">
            <a:spLocks noGrp="1"/>
          </p:cNvSpPr>
          <p:nvPr>
            <p:ph type="body" idx="1"/>
          </p:nvPr>
        </p:nvSpPr>
        <p:spPr>
          <a:xfrm>
            <a:off x="710248" y="4518204"/>
            <a:ext cx="5682000" cy="3696600"/>
          </a:xfrm>
          <a:prstGeom prst="rect">
            <a:avLst/>
          </a:prstGeom>
        </p:spPr>
        <p:txBody>
          <a:bodyPr spcFirstLastPara="1" wrap="square" lIns="94225" tIns="47100" rIns="94225" bIns="4710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2271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3E0F7A-EA63-40E1-97FB-D173EE3BA0CC}" type="slidenum">
              <a:rPr lang="de-DE" smtClean="0"/>
              <a:t>3</a:t>
            </a:fld>
            <a:endParaRPr lang="de-DE"/>
          </a:p>
        </p:txBody>
      </p:sp>
    </p:spTree>
    <p:extLst>
      <p:ext uri="{BB962C8B-B14F-4D97-AF65-F5344CB8AC3E}">
        <p14:creationId xmlns:p14="http://schemas.microsoft.com/office/powerpoint/2010/main" val="452221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3E0F7A-EA63-40E1-97FB-D173EE3BA0CC}" type="slidenum">
              <a:rPr lang="de-DE" smtClean="0"/>
              <a:t>4</a:t>
            </a:fld>
            <a:endParaRPr lang="de-DE"/>
          </a:p>
        </p:txBody>
      </p:sp>
    </p:spTree>
    <p:extLst>
      <p:ext uri="{BB962C8B-B14F-4D97-AF65-F5344CB8AC3E}">
        <p14:creationId xmlns:p14="http://schemas.microsoft.com/office/powerpoint/2010/main" val="343425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3E0F7A-EA63-40E1-97FB-D173EE3BA0CC}" type="slidenum">
              <a:rPr lang="de-DE" smtClean="0"/>
              <a:t>5</a:t>
            </a:fld>
            <a:endParaRPr lang="de-DE"/>
          </a:p>
        </p:txBody>
      </p:sp>
    </p:spTree>
    <p:extLst>
      <p:ext uri="{BB962C8B-B14F-4D97-AF65-F5344CB8AC3E}">
        <p14:creationId xmlns:p14="http://schemas.microsoft.com/office/powerpoint/2010/main" val="2099050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3E0F7A-EA63-40E1-97FB-D173EE3BA0CC}" type="slidenum">
              <a:rPr lang="de-DE" smtClean="0"/>
              <a:t>6</a:t>
            </a:fld>
            <a:endParaRPr lang="de-DE"/>
          </a:p>
        </p:txBody>
      </p:sp>
    </p:spTree>
    <p:extLst>
      <p:ext uri="{BB962C8B-B14F-4D97-AF65-F5344CB8AC3E}">
        <p14:creationId xmlns:p14="http://schemas.microsoft.com/office/powerpoint/2010/main" val="92872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F3E0F7A-EA63-40E1-97FB-D173EE3BA0CC}" type="slidenum">
              <a:rPr lang="de-DE" smtClean="0"/>
              <a:t>7</a:t>
            </a:fld>
            <a:endParaRPr lang="de-DE"/>
          </a:p>
        </p:txBody>
      </p:sp>
    </p:spTree>
    <p:extLst>
      <p:ext uri="{BB962C8B-B14F-4D97-AF65-F5344CB8AC3E}">
        <p14:creationId xmlns:p14="http://schemas.microsoft.com/office/powerpoint/2010/main" val="389548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97858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9" name="Google Shape;152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86659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5:notes"/>
          <p:cNvSpPr>
            <a:spLocks noGrp="1" noRot="1" noChangeAspect="1"/>
          </p:cNvSpPr>
          <p:nvPr>
            <p:ph type="sldImg" idx="2"/>
          </p:nvPr>
        </p:nvSpPr>
        <p:spPr>
          <a:xfrm>
            <a:off x="735013" y="1173163"/>
            <a:ext cx="5632450" cy="31686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3" name="Google Shape;793;p15:notes"/>
          <p:cNvSpPr txBox="1">
            <a:spLocks noGrp="1"/>
          </p:cNvSpPr>
          <p:nvPr>
            <p:ph type="sldNum" idx="12"/>
          </p:nvPr>
        </p:nvSpPr>
        <p:spPr>
          <a:xfrm>
            <a:off x="4023092" y="8977668"/>
            <a:ext cx="3077700" cy="395100"/>
          </a:xfrm>
          <a:prstGeom prst="rect">
            <a:avLst/>
          </a:prstGeom>
          <a:noFill/>
          <a:ln>
            <a:noFill/>
          </a:ln>
        </p:spPr>
        <p:txBody>
          <a:bodyPr spcFirstLastPara="1" wrap="square" lIns="0" tIns="0" rIns="235550" bIns="23555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10</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94" name="Google Shape;794;p15:notes"/>
          <p:cNvSpPr txBox="1">
            <a:spLocks noGrp="1"/>
          </p:cNvSpPr>
          <p:nvPr>
            <p:ph type="body" idx="1"/>
          </p:nvPr>
        </p:nvSpPr>
        <p:spPr>
          <a:xfrm>
            <a:off x="710248" y="4518204"/>
            <a:ext cx="5682000" cy="3696600"/>
          </a:xfrm>
          <a:prstGeom prst="rect">
            <a:avLst/>
          </a:prstGeom>
          <a:noFill/>
          <a:ln>
            <a:noFill/>
          </a:ln>
        </p:spPr>
        <p:txBody>
          <a:bodyPr spcFirstLastPara="1" wrap="square" lIns="94225" tIns="47100" rIns="94225" bIns="47100" anchor="t" anchorCtr="0">
            <a:noAutofit/>
          </a:bodyPr>
          <a:lstStyle/>
          <a:p>
            <a:pPr marL="0" lvl="0" indent="0" algn="l" rtl="0">
              <a:spcBef>
                <a:spcPts val="0"/>
              </a:spcBef>
              <a:spcAft>
                <a:spcPts val="0"/>
              </a:spcAft>
              <a:buClr>
                <a:schemeClr val="dk1"/>
              </a:buClr>
              <a:buSzPts val="1270"/>
              <a:buFont typeface="Calibri"/>
              <a:buNone/>
            </a:pPr>
            <a:endParaRPr/>
          </a:p>
        </p:txBody>
      </p:sp>
    </p:spTree>
    <p:extLst>
      <p:ext uri="{BB962C8B-B14F-4D97-AF65-F5344CB8AC3E}">
        <p14:creationId xmlns:p14="http://schemas.microsoft.com/office/powerpoint/2010/main" val="195165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rgbClr val="122B54"/>
        </a:solidFill>
        <a:effectLst/>
      </p:bgPr>
    </p:bg>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855A5846-4501-444B-8F41-805425817451}"/>
              </a:ext>
            </a:extLst>
          </p:cNvPr>
          <p:cNvSpPr>
            <a:spLocks noGrp="1"/>
          </p:cNvSpPr>
          <p:nvPr>
            <p:ph type="ctrTitle"/>
          </p:nvPr>
        </p:nvSpPr>
        <p:spPr>
          <a:xfrm>
            <a:off x="479424" y="1773239"/>
            <a:ext cx="11233151" cy="1620000"/>
          </a:xfrm>
        </p:spPr>
        <p:txBody>
          <a:bodyPr rIns="216000" anchor="b" anchorCtr="0"/>
          <a:lstStyle>
            <a:lvl1pPr algn="l">
              <a:lnSpc>
                <a:spcPts val="8500"/>
              </a:lnSpc>
              <a:defRPr sz="8500">
                <a:solidFill>
                  <a:schemeClr val="tx1"/>
                </a:solidFill>
              </a:defRPr>
            </a:lvl1pPr>
          </a:lstStyle>
          <a:p>
            <a:r>
              <a:rPr lang="de-DE"/>
              <a:t>Mastertitelformat bearbeiten</a:t>
            </a:r>
          </a:p>
        </p:txBody>
      </p:sp>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295776" y="3384000"/>
            <a:ext cx="7416800" cy="1656000"/>
          </a:xfrm>
        </p:spPr>
        <p:txBody>
          <a:bodyPr rIns="216000"/>
          <a:lstStyle>
            <a:lvl1pPr marL="0" indent="0" algn="l">
              <a:lnSpc>
                <a:spcPts val="8500"/>
              </a:lnSpc>
              <a:buNone/>
              <a:defRPr sz="8500">
                <a:solidFill>
                  <a:srgbClr val="13A0D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Untertitelformat</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tx1"/>
                </a:solidFill>
              </a:defRPr>
            </a:lvl1pPr>
          </a:lstStyle>
          <a:p>
            <a:pPr lvl="0"/>
            <a:r>
              <a:rPr lang="de-DE"/>
              <a:t>Erste Ebene</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tx1"/>
                </a:solidFill>
              </a:defRPr>
            </a:lvl1pPr>
          </a:lstStyle>
          <a:p>
            <a:pPr lvl="0"/>
            <a:r>
              <a:rPr lang="de-DE"/>
              <a:t>Erste Ebene</a:t>
            </a:r>
          </a:p>
          <a:p>
            <a:pPr lvl="0"/>
            <a:r>
              <a:rPr lang="de-DE"/>
              <a:t>Zweite Zeile</a:t>
            </a:r>
          </a:p>
        </p:txBody>
      </p:sp>
      <p:sp>
        <p:nvSpPr>
          <p:cNvPr id="11" name="Datumsplatzhalter 9">
            <a:extLst>
              <a:ext uri="{FF2B5EF4-FFF2-40B4-BE49-F238E27FC236}">
                <a16:creationId xmlns:a16="http://schemas.microsoft.com/office/drawing/2014/main" id="{179C16DE-E856-43D9-8CC3-1F8444D9F578}"/>
              </a:ext>
            </a:extLst>
          </p:cNvPr>
          <p:cNvSpPr txBox="1">
            <a:spLocks/>
          </p:cNvSpPr>
          <p:nvPr userDrawn="1"/>
        </p:nvSpPr>
        <p:spPr>
          <a:xfrm rot="16200000">
            <a:off x="11016000" y="5772439"/>
            <a:ext cx="1282161" cy="144000"/>
          </a:xfrm>
          <a:prstGeom prst="rect">
            <a:avLst/>
          </a:prstGeom>
        </p:spPr>
        <p:txBody>
          <a:bodyPr vert="horz" lIns="0" tIns="0" rIns="0" bIns="0" rtlCol="0" anchor="b" anchorCtr="0">
            <a:noAutofit/>
          </a:bodyPr>
          <a:lstStyle>
            <a:defPPr>
              <a:defRPr lang="de-DE"/>
            </a:defPPr>
            <a:lvl1pPr marL="0" algn="l" defTabSz="914303" rtl="0" eaLnBrk="1" latinLnBrk="0" hangingPunct="1">
              <a:lnSpc>
                <a:spcPct val="100000"/>
              </a:lnSpc>
              <a:defRPr sz="1100" kern="1200">
                <a:solidFill>
                  <a:schemeClr val="tx1"/>
                </a:solidFill>
                <a:latin typeface="+mn-lt"/>
                <a:ea typeface="+mn-ea"/>
                <a:cs typeface="+mn-cs"/>
              </a:defRPr>
            </a:lvl1pPr>
            <a:lvl2pPr marL="457151"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4" algn="l" defTabSz="914303" rtl="0" eaLnBrk="1" latinLnBrk="0" hangingPunct="1">
              <a:defRPr sz="1800" kern="1200">
                <a:solidFill>
                  <a:schemeClr val="tx1"/>
                </a:solidFill>
                <a:latin typeface="+mn-lt"/>
                <a:ea typeface="+mn-ea"/>
                <a:cs typeface="+mn-cs"/>
              </a:defRPr>
            </a:lvl4pPr>
            <a:lvl5pPr marL="1828605" algn="l" defTabSz="914303" rtl="0" eaLnBrk="1" latinLnBrk="0" hangingPunct="1">
              <a:defRPr sz="1800" kern="1200">
                <a:solidFill>
                  <a:schemeClr val="tx1"/>
                </a:solidFill>
                <a:latin typeface="+mn-lt"/>
                <a:ea typeface="+mn-ea"/>
                <a:cs typeface="+mn-cs"/>
              </a:defRPr>
            </a:lvl5pPr>
            <a:lvl6pPr marL="2285755" algn="l" defTabSz="914303" rtl="0" eaLnBrk="1" latinLnBrk="0" hangingPunct="1">
              <a:defRPr sz="1800" kern="1200">
                <a:solidFill>
                  <a:schemeClr val="tx1"/>
                </a:solidFill>
                <a:latin typeface="+mn-lt"/>
                <a:ea typeface="+mn-ea"/>
                <a:cs typeface="+mn-cs"/>
              </a:defRPr>
            </a:lvl6pPr>
            <a:lvl7pPr marL="2742907" algn="l" defTabSz="914303" rtl="0" eaLnBrk="1" latinLnBrk="0" hangingPunct="1">
              <a:defRPr sz="1800" kern="1200">
                <a:solidFill>
                  <a:schemeClr val="tx1"/>
                </a:solidFill>
                <a:latin typeface="+mn-lt"/>
                <a:ea typeface="+mn-ea"/>
                <a:cs typeface="+mn-cs"/>
              </a:defRPr>
            </a:lvl7pPr>
            <a:lvl8pPr marL="3200058" algn="l" defTabSz="914303" rtl="0" eaLnBrk="1" latinLnBrk="0" hangingPunct="1">
              <a:defRPr sz="1800" kern="1200">
                <a:solidFill>
                  <a:schemeClr val="tx1"/>
                </a:solidFill>
                <a:latin typeface="+mn-lt"/>
                <a:ea typeface="+mn-ea"/>
                <a:cs typeface="+mn-cs"/>
              </a:defRPr>
            </a:lvl8pPr>
            <a:lvl9pPr marL="3657209" algn="l" defTabSz="914303" rtl="0" eaLnBrk="1" latinLnBrk="0" hangingPunct="1">
              <a:defRPr sz="1800" kern="1200">
                <a:solidFill>
                  <a:schemeClr val="tx1"/>
                </a:solidFill>
                <a:latin typeface="+mn-lt"/>
                <a:ea typeface="+mn-ea"/>
                <a:cs typeface="+mn-cs"/>
              </a:defRPr>
            </a:lvl9pPr>
          </a:lstStyle>
          <a:p>
            <a:r>
              <a:rPr lang="de-DE" sz="800">
                <a:solidFill>
                  <a:schemeClr val="tx1"/>
                </a:solidFill>
              </a:rPr>
              <a:t>© AIM SE 2021</a:t>
            </a:r>
          </a:p>
        </p:txBody>
      </p:sp>
    </p:spTree>
    <p:extLst>
      <p:ext uri="{BB962C8B-B14F-4D97-AF65-F5344CB8AC3E}">
        <p14:creationId xmlns:p14="http://schemas.microsoft.com/office/powerpoint/2010/main" val="1558217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chart">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1E761017-7A9E-407D-8DCD-CEDEF7758D25}"/>
              </a:ext>
            </a:extLst>
          </p:cNvPr>
          <p:cNvSpPr>
            <a:spLocks noGrp="1"/>
          </p:cNvSpPr>
          <p:nvPr>
            <p:ph type="sldNum" sz="quarter" idx="11"/>
          </p:nvPr>
        </p:nvSpPr>
        <p:spPr/>
        <p:txBody>
          <a:bodyPr/>
          <a:lstStyle/>
          <a:p>
            <a:fld id="{56C449F3-BD9D-48DC-BFF1-0F66671DA7C6}" type="slidenum">
              <a:rPr lang="de-DE" smtClean="0"/>
              <a:pPr/>
              <a:t>‹#›</a:t>
            </a:fld>
            <a:endParaRPr lang="de-DE"/>
          </a:p>
        </p:txBody>
      </p:sp>
      <p:pic>
        <p:nvPicPr>
          <p:cNvPr id="5" name="Bildplatzhalter 11">
            <a:extLst>
              <a:ext uri="{FF2B5EF4-FFF2-40B4-BE49-F238E27FC236}">
                <a16:creationId xmlns:a16="http://schemas.microsoft.com/office/drawing/2014/main" id="{727A807A-44F9-421E-99A3-97AA646802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6" name="Grafik 13">
            <a:extLst>
              <a:ext uri="{FF2B5EF4-FFF2-40B4-BE49-F238E27FC236}">
                <a16:creationId xmlns:a16="http://schemas.microsoft.com/office/drawing/2014/main" id="{CE079E16-C310-4874-A85B-DA706D4C21CA}"/>
              </a:ext>
            </a:extLst>
          </p:cNvPr>
          <p:cNvSpPr>
            <a:spLocks noChangeAspect="1"/>
          </p:cNvSpPr>
          <p:nvPr userDrawn="1"/>
        </p:nvSpPr>
        <p:spPr>
          <a:xfrm>
            <a:off x="3810098" y="1143097"/>
            <a:ext cx="4571808" cy="4571807"/>
          </a:xfrm>
          <a:custGeom>
            <a:avLst/>
            <a:gdLst>
              <a:gd name="connsiteX0" fmla="*/ 3048606 w 5327650"/>
              <a:gd name="connsiteY0" fmla="*/ 4158431 h 5327649"/>
              <a:gd name="connsiteX1" fmla="*/ 3048606 w 5327650"/>
              <a:gd name="connsiteY1" fmla="*/ 1218444 h 5327649"/>
              <a:gd name="connsiteX2" fmla="*/ 2737659 w 5327650"/>
              <a:gd name="connsiteY2" fmla="*/ 905364 h 5327649"/>
              <a:gd name="connsiteX3" fmla="*/ 2049870 w 5327650"/>
              <a:gd name="connsiteY3" fmla="*/ 905364 h 5327649"/>
              <a:gd name="connsiteX4" fmla="*/ 2049870 w 5327650"/>
              <a:gd name="connsiteY4" fmla="*/ 1233529 h 5327649"/>
              <a:gd name="connsiteX5" fmla="*/ 2090888 w 5327650"/>
              <a:gd name="connsiteY5" fmla="*/ 1233529 h 5327649"/>
              <a:gd name="connsiteX6" fmla="*/ 2278251 w 5327650"/>
              <a:gd name="connsiteY6" fmla="*/ 1458216 h 5327649"/>
              <a:gd name="connsiteX7" fmla="*/ 2278251 w 5327650"/>
              <a:gd name="connsiteY7" fmla="*/ 4158431 h 5327649"/>
              <a:gd name="connsiteX8" fmla="*/ 3048606 w 5327650"/>
              <a:gd name="connsiteY8" fmla="*/ 4158431 h 5327649"/>
              <a:gd name="connsiteX9" fmla="*/ 3387869 w 5327650"/>
              <a:gd name="connsiteY9" fmla="*/ 4158431 h 5327649"/>
              <a:gd name="connsiteX10" fmla="*/ 4152137 w 5327650"/>
              <a:gd name="connsiteY10" fmla="*/ 4158431 h 5327649"/>
              <a:gd name="connsiteX11" fmla="*/ 4152137 w 5327650"/>
              <a:gd name="connsiteY11" fmla="*/ 1868687 h 5327649"/>
              <a:gd name="connsiteX12" fmla="*/ 3839602 w 5327650"/>
              <a:gd name="connsiteY12" fmla="*/ 1556136 h 5327649"/>
              <a:gd name="connsiteX13" fmla="*/ 3387869 w 5327650"/>
              <a:gd name="connsiteY13" fmla="*/ 1556136 h 5327649"/>
              <a:gd name="connsiteX14" fmla="*/ 3387869 w 5327650"/>
              <a:gd name="connsiteY14" fmla="*/ 4158431 h 5327649"/>
              <a:gd name="connsiteX15" fmla="*/ 1940840 w 5327650"/>
              <a:gd name="connsiteY15" fmla="*/ 4158431 h 5327649"/>
              <a:gd name="connsiteX16" fmla="*/ 1940840 w 5327650"/>
              <a:gd name="connsiteY16" fmla="*/ 1556136 h 5327649"/>
              <a:gd name="connsiteX17" fmla="*/ 1488048 w 5327650"/>
              <a:gd name="connsiteY17" fmla="*/ 1556136 h 5327649"/>
              <a:gd name="connsiteX18" fmla="*/ 1176307 w 5327650"/>
              <a:gd name="connsiteY18" fmla="*/ 1868687 h 5327649"/>
              <a:gd name="connsiteX19" fmla="*/ 1176307 w 5327650"/>
              <a:gd name="connsiteY19" fmla="*/ 4158431 h 5327649"/>
              <a:gd name="connsiteX20" fmla="*/ 1940840 w 5327650"/>
              <a:gd name="connsiteY20" fmla="*/ 4158431 h 5327649"/>
              <a:gd name="connsiteX21" fmla="*/ 4875123 w 5327650"/>
              <a:gd name="connsiteY21" fmla="*/ 2664222 h 5327649"/>
              <a:gd name="connsiteX22" fmla="*/ 2664090 w 5327650"/>
              <a:gd name="connsiteY22" fmla="*/ 4901565 h 5327649"/>
              <a:gd name="connsiteX23" fmla="*/ 452792 w 5327650"/>
              <a:gd name="connsiteY23" fmla="*/ 2664222 h 5327649"/>
              <a:gd name="connsiteX24" fmla="*/ 2664090 w 5327650"/>
              <a:gd name="connsiteY24" fmla="*/ 426350 h 5327649"/>
              <a:gd name="connsiteX25" fmla="*/ 4875123 w 5327650"/>
              <a:gd name="connsiteY25" fmla="*/ 2664222 h 5327649"/>
              <a:gd name="connsiteX26" fmla="*/ 5327650 w 5327650"/>
              <a:gd name="connsiteY26" fmla="*/ 2657341 h 5327649"/>
              <a:gd name="connsiteX27" fmla="*/ 2667530 w 5327650"/>
              <a:gd name="connsiteY27" fmla="*/ 0 h 5327649"/>
              <a:gd name="connsiteX28" fmla="*/ 2660649 w 5327650"/>
              <a:gd name="connsiteY28" fmla="*/ 0 h 5327649"/>
              <a:gd name="connsiteX29" fmla="*/ 0 w 5327650"/>
              <a:gd name="connsiteY29" fmla="*/ 2664222 h 5327649"/>
              <a:gd name="connsiteX30" fmla="*/ 2664090 w 5327650"/>
              <a:gd name="connsiteY30" fmla="*/ 5327650 h 5327649"/>
              <a:gd name="connsiteX31" fmla="*/ 5327650 w 5327650"/>
              <a:gd name="connsiteY31" fmla="*/ 2670838 h 5327649"/>
              <a:gd name="connsiteX32" fmla="*/ 5327650 w 5327650"/>
              <a:gd name="connsiteY32" fmla="*/ 2657341 h 532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27650" h="5327649">
                <a:moveTo>
                  <a:pt x="3048606" y="4158431"/>
                </a:moveTo>
                <a:lnTo>
                  <a:pt x="3048606" y="1218444"/>
                </a:lnTo>
                <a:cubicBezTo>
                  <a:pt x="3048606" y="984230"/>
                  <a:pt x="2965245" y="905364"/>
                  <a:pt x="2737659" y="905364"/>
                </a:cubicBezTo>
                <a:lnTo>
                  <a:pt x="2049870" y="905364"/>
                </a:lnTo>
                <a:lnTo>
                  <a:pt x="2049870" y="1233529"/>
                </a:lnTo>
                <a:lnTo>
                  <a:pt x="2090888" y="1233529"/>
                </a:lnTo>
                <a:cubicBezTo>
                  <a:pt x="2248082" y="1233529"/>
                  <a:pt x="2278251" y="1268992"/>
                  <a:pt x="2278251" y="1458216"/>
                </a:cubicBezTo>
                <a:lnTo>
                  <a:pt x="2278251" y="4158431"/>
                </a:lnTo>
                <a:lnTo>
                  <a:pt x="3048606" y="4158431"/>
                </a:lnTo>
                <a:close/>
                <a:moveTo>
                  <a:pt x="3387869" y="4158431"/>
                </a:moveTo>
                <a:lnTo>
                  <a:pt x="4152137" y="4158431"/>
                </a:lnTo>
                <a:lnTo>
                  <a:pt x="4152137" y="1868687"/>
                </a:lnTo>
                <a:cubicBezTo>
                  <a:pt x="4152137" y="1638972"/>
                  <a:pt x="4063484" y="1556136"/>
                  <a:pt x="3839602" y="1556136"/>
                </a:cubicBezTo>
                <a:lnTo>
                  <a:pt x="3387869" y="1556136"/>
                </a:lnTo>
                <a:lnTo>
                  <a:pt x="3387869" y="4158431"/>
                </a:lnTo>
                <a:close/>
                <a:moveTo>
                  <a:pt x="1940840" y="4158431"/>
                </a:moveTo>
                <a:lnTo>
                  <a:pt x="1940840" y="1556136"/>
                </a:lnTo>
                <a:lnTo>
                  <a:pt x="1488048" y="1556136"/>
                </a:lnTo>
                <a:cubicBezTo>
                  <a:pt x="1264166" y="1556136"/>
                  <a:pt x="1176307" y="1638972"/>
                  <a:pt x="1176307" y="1868687"/>
                </a:cubicBezTo>
                <a:lnTo>
                  <a:pt x="1176307" y="4158431"/>
                </a:lnTo>
                <a:lnTo>
                  <a:pt x="1940840" y="4158431"/>
                </a:lnTo>
                <a:close/>
                <a:moveTo>
                  <a:pt x="4875123" y="2664222"/>
                </a:moveTo>
                <a:cubicBezTo>
                  <a:pt x="4875123" y="3959679"/>
                  <a:pt x="3943869" y="4901565"/>
                  <a:pt x="2664090" y="4901565"/>
                </a:cubicBezTo>
                <a:cubicBezTo>
                  <a:pt x="1384310" y="4901565"/>
                  <a:pt x="452792" y="3959679"/>
                  <a:pt x="452792" y="2664222"/>
                </a:cubicBezTo>
                <a:cubicBezTo>
                  <a:pt x="452792" y="1368500"/>
                  <a:pt x="1384310" y="426350"/>
                  <a:pt x="2664090" y="426350"/>
                </a:cubicBezTo>
                <a:cubicBezTo>
                  <a:pt x="3943869" y="426350"/>
                  <a:pt x="4875123" y="1374323"/>
                  <a:pt x="4875123" y="2664222"/>
                </a:cubicBezTo>
                <a:close/>
                <a:moveTo>
                  <a:pt x="5327650" y="2657341"/>
                </a:moveTo>
                <a:cubicBezTo>
                  <a:pt x="5324210" y="1138520"/>
                  <a:pt x="4187599" y="1588"/>
                  <a:pt x="2667530" y="0"/>
                </a:cubicBezTo>
                <a:lnTo>
                  <a:pt x="2660649" y="0"/>
                </a:lnTo>
                <a:cubicBezTo>
                  <a:pt x="1137670" y="1588"/>
                  <a:pt x="0" y="1141961"/>
                  <a:pt x="0" y="2664222"/>
                </a:cubicBezTo>
                <a:cubicBezTo>
                  <a:pt x="0" y="4189395"/>
                  <a:pt x="1139258" y="5327650"/>
                  <a:pt x="2664090" y="5327650"/>
                </a:cubicBezTo>
                <a:cubicBezTo>
                  <a:pt x="4186011" y="5327650"/>
                  <a:pt x="5324210" y="4192835"/>
                  <a:pt x="5327650" y="2670838"/>
                </a:cubicBezTo>
                <a:lnTo>
                  <a:pt x="5327650" y="2657341"/>
                </a:lnTo>
                <a:close/>
              </a:path>
            </a:pathLst>
          </a:custGeom>
          <a:gradFill flip="none" rotWithShape="1">
            <a:gsLst>
              <a:gs pos="0">
                <a:schemeClr val="bg1">
                  <a:lumMod val="75000"/>
                </a:schemeClr>
              </a:gs>
              <a:gs pos="100000">
                <a:schemeClr val="bg1">
                  <a:alpha val="25000"/>
                  <a:lumMod val="100000"/>
                </a:schemeClr>
              </a:gs>
            </a:gsLst>
            <a:lin ang="18900000" scaled="1"/>
            <a:tileRect/>
          </a:gradFill>
          <a:ln w="264" cap="flat">
            <a:noFill/>
            <a:prstDash val="solid"/>
            <a:miter/>
          </a:ln>
        </p:spPr>
        <p:txBody>
          <a:bodyPr rtlCol="0" anchor="ctr"/>
          <a:lstStyle/>
          <a:p>
            <a:endParaRPr lang="de-DE" sz="1905"/>
          </a:p>
        </p:txBody>
      </p:sp>
    </p:spTree>
    <p:extLst>
      <p:ext uri="{BB962C8B-B14F-4D97-AF65-F5344CB8AC3E}">
        <p14:creationId xmlns:p14="http://schemas.microsoft.com/office/powerpoint/2010/main" val="648135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06A92110-7759-4818-B8AB-E43CF4F0B5E2}"/>
              </a:ext>
            </a:extLst>
          </p:cNvPr>
          <p:cNvSpPr>
            <a:spLocks noGrp="1"/>
          </p:cNvSpPr>
          <p:nvPr>
            <p:ph type="body" sz="quarter" idx="12" hasCustomPrompt="1"/>
          </p:nvPr>
        </p:nvSpPr>
        <p:spPr>
          <a:xfrm>
            <a:off x="479424" y="476250"/>
            <a:ext cx="9324973"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
        <p:nvSpPr>
          <p:cNvPr id="10" name="Fußzeilenplatzhalter 9">
            <a:extLst>
              <a:ext uri="{FF2B5EF4-FFF2-40B4-BE49-F238E27FC236}">
                <a16:creationId xmlns:a16="http://schemas.microsoft.com/office/drawing/2014/main" id="{AF63EA58-623B-4C98-B0B3-106149A9567E}"/>
              </a:ext>
            </a:extLst>
          </p:cNvPr>
          <p:cNvSpPr>
            <a:spLocks noGrp="1"/>
          </p:cNvSpPr>
          <p:nvPr>
            <p:ph type="ftr" sz="quarter" idx="13"/>
          </p:nvPr>
        </p:nvSpPr>
        <p:spPr/>
        <p:txBody>
          <a:bodyPr/>
          <a:lstStyle/>
          <a:p>
            <a:endParaRPr lang="de-DE"/>
          </a:p>
        </p:txBody>
      </p:sp>
      <p:sp>
        <p:nvSpPr>
          <p:cNvPr id="11" name="Foliennummernplatzhalter 10">
            <a:extLst>
              <a:ext uri="{FF2B5EF4-FFF2-40B4-BE49-F238E27FC236}">
                <a16:creationId xmlns:a16="http://schemas.microsoft.com/office/drawing/2014/main" id="{284ABCF1-F66C-42C3-892B-72AE24E22DF2}"/>
              </a:ext>
            </a:extLst>
          </p:cNvPr>
          <p:cNvSpPr>
            <a:spLocks noGrp="1"/>
          </p:cNvSpPr>
          <p:nvPr>
            <p:ph type="sldNum" sz="quarter" idx="14"/>
          </p:nvPr>
        </p:nvSpPr>
        <p:spPr/>
        <p:txBody>
          <a:bodyPr/>
          <a:lstStyle/>
          <a:p>
            <a:fld id="{56C449F3-BD9D-48DC-BFF1-0F66671DA7C6}" type="slidenum">
              <a:rPr lang="de-DE" smtClean="0"/>
              <a:pPr/>
              <a:t>‹#›</a:t>
            </a:fld>
            <a:endParaRPr lang="de-DE"/>
          </a:p>
        </p:txBody>
      </p:sp>
    </p:spTree>
    <p:extLst>
      <p:ext uri="{BB962C8B-B14F-4D97-AF65-F5344CB8AC3E}">
        <p14:creationId xmlns:p14="http://schemas.microsoft.com/office/powerpoint/2010/main" val="576127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de-DE"/>
              <a:t>Mastertitelformat bearbeiten</a:t>
            </a:r>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4" name="Fußzeilenplatzhalter 3">
            <a:extLst>
              <a:ext uri="{FF2B5EF4-FFF2-40B4-BE49-F238E27FC236}">
                <a16:creationId xmlns:a16="http://schemas.microsoft.com/office/drawing/2014/main" id="{B4C13493-086D-4789-9703-1D3FC7137859}"/>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1689843866"/>
      </p:ext>
    </p:extLst>
  </p:cSld>
  <p:clrMapOvr>
    <a:masterClrMapping/>
  </p:clrMapOvr>
  <p:extLst>
    <p:ext uri="{DCECCB84-F9BA-43D5-87BE-67443E8EF086}">
      <p15:sldGuideLst xmlns:p15="http://schemas.microsoft.com/office/powerpoint/2012/main">
        <p15:guide id="1" orient="horz" pos="86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5"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50" y="1808163"/>
            <a:ext cx="5508625"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5" name="Fußzeilenplatzhalter 4">
            <a:extLst>
              <a:ext uri="{FF2B5EF4-FFF2-40B4-BE49-F238E27FC236}">
                <a16:creationId xmlns:a16="http://schemas.microsoft.com/office/drawing/2014/main" id="{104BDB62-A86B-4312-84AC-605A043A529A}"/>
              </a:ext>
            </a:extLst>
          </p:cNvPr>
          <p:cNvSpPr>
            <a:spLocks noGrp="1"/>
          </p:cNvSpPr>
          <p:nvPr>
            <p:ph type="ftr" sz="quarter" idx="10"/>
          </p:nvPr>
        </p:nvSpPr>
        <p:spPr/>
        <p:txBody>
          <a:bodyPr/>
          <a:lstStyle/>
          <a:p>
            <a:endParaRPr lang="de-DE"/>
          </a:p>
        </p:txBody>
      </p:sp>
      <p:sp>
        <p:nvSpPr>
          <p:cNvPr id="6" name="Foliennummernplatzhalter 5">
            <a:extLst>
              <a:ext uri="{FF2B5EF4-FFF2-40B4-BE49-F238E27FC236}">
                <a16:creationId xmlns:a16="http://schemas.microsoft.com/office/drawing/2014/main" id="{B49D2575-F934-4AA7-8FDB-F583B1E8E3AA}"/>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7" name="Textplatzhalter 4">
            <a:extLst>
              <a:ext uri="{FF2B5EF4-FFF2-40B4-BE49-F238E27FC236}">
                <a16:creationId xmlns:a16="http://schemas.microsoft.com/office/drawing/2014/main" id="{7A1C0ECB-E7FD-4CFC-BB65-99367A5A0F32}"/>
              </a:ext>
            </a:extLst>
          </p:cNvPr>
          <p:cNvSpPr>
            <a:spLocks noGrp="1"/>
          </p:cNvSpPr>
          <p:nvPr>
            <p:ph type="body" sz="quarter" idx="12" hasCustomPrompt="1"/>
          </p:nvPr>
        </p:nvSpPr>
        <p:spPr>
          <a:xfrm>
            <a:off x="479424" y="476250"/>
            <a:ext cx="9324973"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234966644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de-DE"/>
              <a:t>Mastertitelformat bearbeiten</a:t>
            </a:r>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de-DE"/>
          </a:p>
        </p:txBody>
      </p:sp>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de-DE" smtClean="0"/>
              <a:pPr/>
              <a:t>‹#›</a:t>
            </a:fld>
            <a:endParaRPr lang="de-DE"/>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0" name="Textplatzhalter 4">
            <a:extLst>
              <a:ext uri="{FF2B5EF4-FFF2-40B4-BE49-F238E27FC236}">
                <a16:creationId xmlns:a16="http://schemas.microsoft.com/office/drawing/2014/main" id="{8D43DDA6-9E28-4292-8A58-91764D9BF32A}"/>
              </a:ext>
            </a:extLst>
          </p:cNvPr>
          <p:cNvSpPr>
            <a:spLocks noGrp="1"/>
          </p:cNvSpPr>
          <p:nvPr>
            <p:ph type="body" sz="quarter" idx="12" hasCustomPrompt="1"/>
          </p:nvPr>
        </p:nvSpPr>
        <p:spPr>
          <a:xfrm>
            <a:off x="479424" y="476250"/>
            <a:ext cx="9324973"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3401694197"/>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Columns + imag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6D3917-AE3D-4FCF-A7A1-1898AD29193D}"/>
              </a:ext>
            </a:extLst>
          </p:cNvPr>
          <p:cNvSpPr>
            <a:spLocks noGrp="1"/>
          </p:cNvSpPr>
          <p:nvPr>
            <p:ph type="title"/>
          </p:nvPr>
        </p:nvSpPr>
        <p:spPr>
          <a:xfrm>
            <a:off x="479427" y="875309"/>
            <a:ext cx="9324974" cy="932854"/>
          </a:xfrm>
        </p:spPr>
        <p:txBody>
          <a:bodyPr/>
          <a:lstStyle/>
          <a:p>
            <a:r>
              <a:rPr lang="de-DE"/>
              <a:t>Mastertitelformat bearbeiten</a:t>
            </a:r>
          </a:p>
        </p:txBody>
      </p:sp>
      <p:sp>
        <p:nvSpPr>
          <p:cNvPr id="8" name="Fußzeilenplatzhalter 7">
            <a:extLst>
              <a:ext uri="{FF2B5EF4-FFF2-40B4-BE49-F238E27FC236}">
                <a16:creationId xmlns:a16="http://schemas.microsoft.com/office/drawing/2014/main" id="{AF5DC0C1-41FA-4470-BBAC-3017E7C9FBEC}"/>
              </a:ext>
            </a:extLst>
          </p:cNvPr>
          <p:cNvSpPr>
            <a:spLocks noGrp="1"/>
          </p:cNvSpPr>
          <p:nvPr>
            <p:ph type="ftr" sz="quarter" idx="14"/>
          </p:nvPr>
        </p:nvSpPr>
        <p:spPr/>
        <p:txBody>
          <a:bodyPr/>
          <a:lstStyle/>
          <a:p>
            <a:endParaRPr lang="de-DE"/>
          </a:p>
        </p:txBody>
      </p:sp>
      <p:sp>
        <p:nvSpPr>
          <p:cNvPr id="9" name="Foliennummernplatzhalter 8">
            <a:extLst>
              <a:ext uri="{FF2B5EF4-FFF2-40B4-BE49-F238E27FC236}">
                <a16:creationId xmlns:a16="http://schemas.microsoft.com/office/drawing/2014/main" id="{4AE807FE-5BC5-4806-B587-BCDD6C4B1764}"/>
              </a:ext>
            </a:extLst>
          </p:cNvPr>
          <p:cNvSpPr>
            <a:spLocks noGrp="1"/>
          </p:cNvSpPr>
          <p:nvPr>
            <p:ph type="sldNum" sz="quarter" idx="15"/>
          </p:nvPr>
        </p:nvSpPr>
        <p:spPr/>
        <p:txBody>
          <a:bodyPr/>
          <a:lstStyle/>
          <a:p>
            <a:fld id="{56C449F3-BD9D-48DC-BFF1-0F66671DA7C6}" type="slidenum">
              <a:rPr lang="de-DE" smtClean="0"/>
              <a:pPr/>
              <a:t>‹#›</a:t>
            </a:fld>
            <a:endParaRPr lang="de-DE"/>
          </a:p>
        </p:txBody>
      </p:sp>
      <p:sp>
        <p:nvSpPr>
          <p:cNvPr id="12" name="Inhaltsplatzhalter 2">
            <a:extLst>
              <a:ext uri="{FF2B5EF4-FFF2-40B4-BE49-F238E27FC236}">
                <a16:creationId xmlns:a16="http://schemas.microsoft.com/office/drawing/2014/main" id="{89B1D163-4D8D-4A72-A40F-8C4E4706607F}"/>
              </a:ext>
            </a:extLst>
          </p:cNvPr>
          <p:cNvSpPr>
            <a:spLocks noGrp="1"/>
          </p:cNvSpPr>
          <p:nvPr>
            <p:ph sz="half" idx="1"/>
          </p:nvPr>
        </p:nvSpPr>
        <p:spPr>
          <a:xfrm>
            <a:off x="479424" y="4185851"/>
            <a:ext cx="3600451" cy="1980000"/>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3" name="Inhaltsplatzhalter 3">
            <a:extLst>
              <a:ext uri="{FF2B5EF4-FFF2-40B4-BE49-F238E27FC236}">
                <a16:creationId xmlns:a16="http://schemas.microsoft.com/office/drawing/2014/main" id="{DE0FC12B-A1E5-42CC-96D8-0293C92008BC}"/>
              </a:ext>
            </a:extLst>
          </p:cNvPr>
          <p:cNvSpPr>
            <a:spLocks noGrp="1"/>
          </p:cNvSpPr>
          <p:nvPr>
            <p:ph sz="half" idx="2"/>
          </p:nvPr>
        </p:nvSpPr>
        <p:spPr>
          <a:xfrm>
            <a:off x="429577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4" name="Inhaltsplatzhalter 3">
            <a:extLst>
              <a:ext uri="{FF2B5EF4-FFF2-40B4-BE49-F238E27FC236}">
                <a16:creationId xmlns:a16="http://schemas.microsoft.com/office/drawing/2014/main" id="{6A50DEAB-0BFD-4146-B54A-21CD06E1B0F4}"/>
              </a:ext>
            </a:extLst>
          </p:cNvPr>
          <p:cNvSpPr>
            <a:spLocks noGrp="1"/>
          </p:cNvSpPr>
          <p:nvPr>
            <p:ph sz="half" idx="16"/>
          </p:nvPr>
        </p:nvSpPr>
        <p:spPr>
          <a:xfrm>
            <a:off x="8112126" y="4185851"/>
            <a:ext cx="3600449" cy="1980000"/>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4" name="Bildplatzhalter 3">
            <a:extLst>
              <a:ext uri="{FF2B5EF4-FFF2-40B4-BE49-F238E27FC236}">
                <a16:creationId xmlns:a16="http://schemas.microsoft.com/office/drawing/2014/main" id="{7F6E1E7D-62F9-4031-8EDE-4D54A0DCE14F}"/>
              </a:ext>
            </a:extLst>
          </p:cNvPr>
          <p:cNvSpPr>
            <a:spLocks noGrp="1"/>
          </p:cNvSpPr>
          <p:nvPr>
            <p:ph type="pic" sz="quarter" idx="17"/>
          </p:nvPr>
        </p:nvSpPr>
        <p:spPr>
          <a:xfrm>
            <a:off x="479425" y="1808163"/>
            <a:ext cx="3600450" cy="1980000"/>
          </a:xfrm>
          <a:solidFill>
            <a:schemeClr val="tx2">
              <a:lumMod val="90000"/>
            </a:schemeClr>
          </a:solidFill>
        </p:spPr>
        <p:txBody>
          <a:bodyPr/>
          <a:lstStyle/>
          <a:p>
            <a:endParaRPr lang="de-DE"/>
          </a:p>
        </p:txBody>
      </p:sp>
      <p:sp>
        <p:nvSpPr>
          <p:cNvPr id="10" name="Bildplatzhalter 3">
            <a:extLst>
              <a:ext uri="{FF2B5EF4-FFF2-40B4-BE49-F238E27FC236}">
                <a16:creationId xmlns:a16="http://schemas.microsoft.com/office/drawing/2014/main" id="{F92E55E2-AF52-4C0E-A959-DF683F5CEFEB}"/>
              </a:ext>
            </a:extLst>
          </p:cNvPr>
          <p:cNvSpPr>
            <a:spLocks noGrp="1"/>
          </p:cNvSpPr>
          <p:nvPr>
            <p:ph type="pic" sz="quarter" idx="18"/>
          </p:nvPr>
        </p:nvSpPr>
        <p:spPr>
          <a:xfrm>
            <a:off x="4295776" y="1808163"/>
            <a:ext cx="3600450" cy="1980000"/>
          </a:xfrm>
          <a:solidFill>
            <a:schemeClr val="tx2">
              <a:lumMod val="90000"/>
            </a:schemeClr>
          </a:solidFill>
        </p:spPr>
        <p:txBody>
          <a:bodyPr/>
          <a:lstStyle/>
          <a:p>
            <a:endParaRPr lang="de-DE"/>
          </a:p>
        </p:txBody>
      </p:sp>
      <p:sp>
        <p:nvSpPr>
          <p:cNvPr id="11" name="Bildplatzhalter 3">
            <a:extLst>
              <a:ext uri="{FF2B5EF4-FFF2-40B4-BE49-F238E27FC236}">
                <a16:creationId xmlns:a16="http://schemas.microsoft.com/office/drawing/2014/main" id="{34A88299-44D9-4594-9216-B685B545498A}"/>
              </a:ext>
            </a:extLst>
          </p:cNvPr>
          <p:cNvSpPr>
            <a:spLocks noGrp="1"/>
          </p:cNvSpPr>
          <p:nvPr>
            <p:ph type="pic" sz="quarter" idx="19"/>
          </p:nvPr>
        </p:nvSpPr>
        <p:spPr>
          <a:xfrm>
            <a:off x="8112126" y="1808163"/>
            <a:ext cx="3600450" cy="1980000"/>
          </a:xfrm>
          <a:solidFill>
            <a:schemeClr val="tx2">
              <a:lumMod val="90000"/>
            </a:schemeClr>
          </a:solidFill>
        </p:spPr>
        <p:txBody>
          <a:bodyPr/>
          <a:lstStyle/>
          <a:p>
            <a:endParaRPr lang="de-DE"/>
          </a:p>
        </p:txBody>
      </p:sp>
      <p:sp>
        <p:nvSpPr>
          <p:cNvPr id="15" name="Textplatzhalter 4">
            <a:extLst>
              <a:ext uri="{FF2B5EF4-FFF2-40B4-BE49-F238E27FC236}">
                <a16:creationId xmlns:a16="http://schemas.microsoft.com/office/drawing/2014/main" id="{C551487E-C11A-4467-98A1-8C3C5A14A957}"/>
              </a:ext>
            </a:extLst>
          </p:cNvPr>
          <p:cNvSpPr>
            <a:spLocks noGrp="1"/>
          </p:cNvSpPr>
          <p:nvPr>
            <p:ph type="body" sz="quarter" idx="12" hasCustomPrompt="1"/>
          </p:nvPr>
        </p:nvSpPr>
        <p:spPr>
          <a:xfrm>
            <a:off x="479424" y="476250"/>
            <a:ext cx="9324973"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411302111"/>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image + text">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8" name="Bildplatzhalter 7">
            <a:extLst>
              <a:ext uri="{FF2B5EF4-FFF2-40B4-BE49-F238E27FC236}">
                <a16:creationId xmlns:a16="http://schemas.microsoft.com/office/drawing/2014/main" id="{9729243C-D78B-4B34-B6EA-A7A7D5BA4415}"/>
              </a:ext>
            </a:extLst>
          </p:cNvPr>
          <p:cNvSpPr>
            <a:spLocks noGrp="1"/>
          </p:cNvSpPr>
          <p:nvPr>
            <p:ph type="pic" sz="quarter" idx="12"/>
          </p:nvPr>
        </p:nvSpPr>
        <p:spPr>
          <a:xfrm>
            <a:off x="0" y="0"/>
            <a:ext cx="8928000" cy="6084000"/>
          </a:xfrm>
          <a:solidFill>
            <a:schemeClr val="tx2">
              <a:lumMod val="90000"/>
            </a:schemeClr>
          </a:solidFill>
        </p:spPr>
        <p:txBody>
          <a:bodyPr/>
          <a:lstStyle/>
          <a:p>
            <a:endParaRPr lang="de-DE"/>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9252000" y="1332000"/>
            <a:ext cx="2460575" cy="4752000"/>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E626A08E-050C-4C68-BDE6-F1BB5A27A38B}"/>
              </a:ext>
            </a:extLst>
          </p:cNvPr>
          <p:cNvSpPr>
            <a:spLocks noGrp="1"/>
          </p:cNvSpPr>
          <p:nvPr>
            <p:ph type="ftr" sz="quarter" idx="14"/>
          </p:nvPr>
        </p:nvSpPr>
        <p:spPr/>
        <p:txBody>
          <a:bodyPr/>
          <a:lstStyle/>
          <a:p>
            <a:endParaRPr lang="de-DE"/>
          </a:p>
        </p:txBody>
      </p:sp>
    </p:spTree>
    <p:extLst>
      <p:ext uri="{BB962C8B-B14F-4D97-AF65-F5344CB8AC3E}">
        <p14:creationId xmlns:p14="http://schemas.microsoft.com/office/powerpoint/2010/main" val="560970737"/>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rge image + headline 01">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8" name="Bildplatzhalter 7">
            <a:extLst>
              <a:ext uri="{FF2B5EF4-FFF2-40B4-BE49-F238E27FC236}">
                <a16:creationId xmlns:a16="http://schemas.microsoft.com/office/drawing/2014/main" id="{9729243C-D78B-4B34-B6EA-A7A7D5BA4415}"/>
              </a:ext>
            </a:extLst>
          </p:cNvPr>
          <p:cNvSpPr>
            <a:spLocks noGrp="1"/>
          </p:cNvSpPr>
          <p:nvPr>
            <p:ph type="pic" sz="quarter" idx="12"/>
          </p:nvPr>
        </p:nvSpPr>
        <p:spPr>
          <a:xfrm>
            <a:off x="0" y="0"/>
            <a:ext cx="7056000" cy="5940000"/>
          </a:xfrm>
          <a:solidFill>
            <a:schemeClr val="tx2">
              <a:lumMod val="90000"/>
            </a:schemeClr>
          </a:solidFill>
        </p:spPr>
        <p:txBody>
          <a:bodyPr/>
          <a:lstStyle/>
          <a:p>
            <a:endParaRPr lang="de-DE"/>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0589E36F-7715-457D-8887-3CAB56AFC0AD}"/>
              </a:ext>
            </a:extLst>
          </p:cNvPr>
          <p:cNvSpPr>
            <a:spLocks noGrp="1"/>
          </p:cNvSpPr>
          <p:nvPr>
            <p:ph type="ftr" sz="quarter" idx="14"/>
          </p:nvPr>
        </p:nvSpPr>
        <p:spPr/>
        <p:txBody>
          <a:bodyPr/>
          <a:lstStyle/>
          <a:p>
            <a:endParaRPr lang="de-DE"/>
          </a:p>
        </p:txBody>
      </p:sp>
    </p:spTree>
    <p:extLst>
      <p:ext uri="{BB962C8B-B14F-4D97-AF65-F5344CB8AC3E}">
        <p14:creationId xmlns:p14="http://schemas.microsoft.com/office/powerpoint/2010/main" val="3087464647"/>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arge image + headline 02">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5" name="Bildplatzhalter 6">
            <a:extLst>
              <a:ext uri="{FF2B5EF4-FFF2-40B4-BE49-F238E27FC236}">
                <a16:creationId xmlns:a16="http://schemas.microsoft.com/office/drawing/2014/main" id="{56AD9E6D-63E1-41E1-8A4D-9A2F8102A993}"/>
              </a:ext>
            </a:extLst>
          </p:cNvPr>
          <p:cNvSpPr>
            <a:spLocks noGrp="1"/>
          </p:cNvSpPr>
          <p:nvPr>
            <p:ph type="pic" sz="quarter" idx="13"/>
          </p:nvPr>
        </p:nvSpPr>
        <p:spPr>
          <a:xfrm>
            <a:off x="4295775" y="-1"/>
            <a:ext cx="7896225" cy="4968000"/>
          </a:xfrm>
          <a:solidFill>
            <a:schemeClr val="tx2"/>
          </a:solidFill>
        </p:spPr>
        <p:txBody>
          <a:bodyPr/>
          <a:lstStyle/>
          <a:p>
            <a:endParaRPr lang="de-DE"/>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de-DE"/>
              <a:t>Mastertitelformat bearbeiten</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2563200"/>
            <a:ext cx="3600449" cy="2404799"/>
          </a:xfrm>
        </p:spPr>
        <p:txBody>
          <a:bodyPr anchor="b" anchorCtr="0"/>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9">
            <a:extLst>
              <a:ext uri="{FF2B5EF4-FFF2-40B4-BE49-F238E27FC236}">
                <a16:creationId xmlns:a16="http://schemas.microsoft.com/office/drawing/2014/main" id="{CEB6A8EB-A666-4A27-9824-30E6CEF93D5D}"/>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de-DE"/>
          </a:p>
        </p:txBody>
      </p:sp>
      <p:sp>
        <p:nvSpPr>
          <p:cNvPr id="8" name="Textplatzhalter 4">
            <a:extLst>
              <a:ext uri="{FF2B5EF4-FFF2-40B4-BE49-F238E27FC236}">
                <a16:creationId xmlns:a16="http://schemas.microsoft.com/office/drawing/2014/main" id="{E0780CC6-0AAA-43D9-B97A-2EF6ED7D8C4B}"/>
              </a:ext>
            </a:extLst>
          </p:cNvPr>
          <p:cNvSpPr>
            <a:spLocks noGrp="1"/>
          </p:cNvSpPr>
          <p:nvPr>
            <p:ph type="body" sz="quarter" idx="12" hasCustomPrompt="1"/>
          </p:nvPr>
        </p:nvSpPr>
        <p:spPr>
          <a:xfrm>
            <a:off x="479425" y="476250"/>
            <a:ext cx="3600450"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760687655"/>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image + headline 03">
    <p:spTree>
      <p:nvGrpSpPr>
        <p:cNvPr id="1" name=""/>
        <p:cNvGrpSpPr/>
        <p:nvPr/>
      </p:nvGrpSpPr>
      <p:grpSpPr>
        <a:xfrm>
          <a:off x="0" y="0"/>
          <a:ext cx="0" cy="0"/>
          <a:chOff x="0" y="0"/>
          <a:chExt cx="0" cy="0"/>
        </a:xfrm>
      </p:grpSpPr>
      <p:sp>
        <p:nvSpPr>
          <p:cNvPr id="5" name="Bildplatzhalter 6">
            <a:extLst>
              <a:ext uri="{FF2B5EF4-FFF2-40B4-BE49-F238E27FC236}">
                <a16:creationId xmlns:a16="http://schemas.microsoft.com/office/drawing/2014/main" id="{56AD9E6D-63E1-41E1-8A4D-9A2F8102A993}"/>
              </a:ext>
            </a:extLst>
          </p:cNvPr>
          <p:cNvSpPr>
            <a:spLocks noGrp="1"/>
          </p:cNvSpPr>
          <p:nvPr>
            <p:ph type="pic" sz="quarter" idx="13"/>
          </p:nvPr>
        </p:nvSpPr>
        <p:spPr>
          <a:xfrm>
            <a:off x="5988050" y="1008001"/>
            <a:ext cx="6203950" cy="5850000"/>
          </a:xfrm>
          <a:solidFill>
            <a:schemeClr val="tx2"/>
          </a:solidFill>
        </p:spPr>
        <p:txBody>
          <a:bodyPr/>
          <a:lstStyle/>
          <a:p>
            <a:endParaRPr lang="de-DE"/>
          </a:p>
        </p:txBody>
      </p:sp>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de-DE" smtClean="0"/>
              <a:pPr/>
              <a:t>‹#›</a:t>
            </a:fld>
            <a:endParaRPr lang="de-DE"/>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3600451" cy="1439863"/>
          </a:xfrm>
        </p:spPr>
        <p:txBody>
          <a:bodyPr/>
          <a:lstStyle/>
          <a:p>
            <a:r>
              <a:rPr lang="de-DE"/>
              <a:t>Mastertitelformat bearbeiten</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3168000"/>
            <a:ext cx="3600449" cy="2997850"/>
          </a:xfrm>
        </p:spPr>
        <p:txBody>
          <a:bodyPr anchor="t" anchorCtr="0"/>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de-DE"/>
          </a:p>
        </p:txBody>
      </p:sp>
      <p:sp>
        <p:nvSpPr>
          <p:cNvPr id="8" name="Textplatzhalter 4">
            <a:extLst>
              <a:ext uri="{FF2B5EF4-FFF2-40B4-BE49-F238E27FC236}">
                <a16:creationId xmlns:a16="http://schemas.microsoft.com/office/drawing/2014/main" id="{DB4B0E92-1B2C-41F7-B669-32B6FD56635A}"/>
              </a:ext>
            </a:extLst>
          </p:cNvPr>
          <p:cNvSpPr>
            <a:spLocks noGrp="1"/>
          </p:cNvSpPr>
          <p:nvPr>
            <p:ph type="body" sz="quarter" idx="12" hasCustomPrompt="1"/>
          </p:nvPr>
        </p:nvSpPr>
        <p:spPr>
          <a:xfrm>
            <a:off x="479425" y="476250"/>
            <a:ext cx="3600450"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4121102434"/>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FA13754-0890-465C-BA8A-E18B554E31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8" name="Untertitel 2">
            <a:extLst>
              <a:ext uri="{FF2B5EF4-FFF2-40B4-BE49-F238E27FC236}">
                <a16:creationId xmlns:a16="http://schemas.microsoft.com/office/drawing/2014/main" id="{7909B2E5-8CFF-4102-B771-B048BAA6DB84}"/>
              </a:ext>
            </a:extLst>
          </p:cNvPr>
          <p:cNvSpPr>
            <a:spLocks noGrp="1"/>
          </p:cNvSpPr>
          <p:nvPr>
            <p:ph type="subTitle" idx="1" hasCustomPrompt="1"/>
          </p:nvPr>
        </p:nvSpPr>
        <p:spPr>
          <a:xfrm>
            <a:off x="478800" y="2315702"/>
            <a:ext cx="11233776" cy="2887655"/>
          </a:xfrm>
        </p:spPr>
        <p:txBody>
          <a:bodyPr rIns="216000"/>
          <a:lstStyle>
            <a:lvl1pPr marL="0" indent="0" algn="l">
              <a:lnSpc>
                <a:spcPts val="8500"/>
              </a:lnSpc>
              <a:buNone/>
              <a:defRPr sz="8500">
                <a:solidFill>
                  <a:schemeClr val="bg1"/>
                </a:solidFill>
              </a:defRPr>
            </a:lvl1pPr>
            <a:lvl2pPr marL="0" indent="0" algn="l">
              <a:lnSpc>
                <a:spcPts val="8500"/>
              </a:lnSpc>
              <a:buNone/>
              <a:defRPr sz="8500">
                <a:solidFill>
                  <a:srgbClr val="13A0D3"/>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Mastertitel</a:t>
            </a:r>
          </a:p>
          <a:p>
            <a:pPr lvl="1"/>
            <a:r>
              <a:rPr lang="de-DE"/>
              <a:t>Untertitelformat</a:t>
            </a:r>
          </a:p>
        </p:txBody>
      </p:sp>
      <p:sp>
        <p:nvSpPr>
          <p:cNvPr id="9" name="Textplatzhalter 14">
            <a:extLst>
              <a:ext uri="{FF2B5EF4-FFF2-40B4-BE49-F238E27FC236}">
                <a16:creationId xmlns:a16="http://schemas.microsoft.com/office/drawing/2014/main" id="{A89B177C-F8F6-4738-B4AF-9E4A8243858F}"/>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de-DE"/>
              <a:t>Erste Ebene</a:t>
            </a:r>
          </a:p>
        </p:txBody>
      </p:sp>
      <p:sp>
        <p:nvSpPr>
          <p:cNvPr id="10" name="Textplatzhalter 14">
            <a:extLst>
              <a:ext uri="{FF2B5EF4-FFF2-40B4-BE49-F238E27FC236}">
                <a16:creationId xmlns:a16="http://schemas.microsoft.com/office/drawing/2014/main" id="{D04322D5-0CE0-4328-BE55-EFF287C34B08}"/>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de-DE"/>
              <a:t>Erste Ebene</a:t>
            </a:r>
          </a:p>
        </p:txBody>
      </p:sp>
      <p:sp>
        <p:nvSpPr>
          <p:cNvPr id="11" name="Datumsplatzhalter 9">
            <a:extLst>
              <a:ext uri="{FF2B5EF4-FFF2-40B4-BE49-F238E27FC236}">
                <a16:creationId xmlns:a16="http://schemas.microsoft.com/office/drawing/2014/main" id="{86C3196C-51EB-4FB9-9C8C-351F403DEE68}"/>
              </a:ext>
            </a:extLst>
          </p:cNvPr>
          <p:cNvSpPr txBox="1">
            <a:spLocks/>
          </p:cNvSpPr>
          <p:nvPr userDrawn="1"/>
        </p:nvSpPr>
        <p:spPr>
          <a:xfrm rot="16200000">
            <a:off x="11016000" y="5772439"/>
            <a:ext cx="1282161" cy="144000"/>
          </a:xfrm>
          <a:prstGeom prst="rect">
            <a:avLst/>
          </a:prstGeom>
        </p:spPr>
        <p:txBody>
          <a:bodyPr vert="horz" lIns="0" tIns="0" rIns="0" bIns="0" rtlCol="0" anchor="b" anchorCtr="0">
            <a:noAutofit/>
          </a:bodyPr>
          <a:lstStyle>
            <a:defPPr>
              <a:defRPr lang="de-DE"/>
            </a:defPPr>
            <a:lvl1pPr marL="0" algn="l" defTabSz="914303" rtl="0" eaLnBrk="1" latinLnBrk="0" hangingPunct="1">
              <a:lnSpc>
                <a:spcPct val="100000"/>
              </a:lnSpc>
              <a:defRPr sz="1100" kern="1200">
                <a:solidFill>
                  <a:schemeClr val="tx1"/>
                </a:solidFill>
                <a:latin typeface="+mn-lt"/>
                <a:ea typeface="+mn-ea"/>
                <a:cs typeface="+mn-cs"/>
              </a:defRPr>
            </a:lvl1pPr>
            <a:lvl2pPr marL="457151" algn="l" defTabSz="914303" rtl="0" eaLnBrk="1" latinLnBrk="0" hangingPunct="1">
              <a:defRPr sz="1800" kern="1200">
                <a:solidFill>
                  <a:schemeClr val="tx1"/>
                </a:solidFill>
                <a:latin typeface="+mn-lt"/>
                <a:ea typeface="+mn-ea"/>
                <a:cs typeface="+mn-cs"/>
              </a:defRPr>
            </a:lvl2pPr>
            <a:lvl3pPr marL="914303" algn="l" defTabSz="914303" rtl="0" eaLnBrk="1" latinLnBrk="0" hangingPunct="1">
              <a:defRPr sz="1800" kern="1200">
                <a:solidFill>
                  <a:schemeClr val="tx1"/>
                </a:solidFill>
                <a:latin typeface="+mn-lt"/>
                <a:ea typeface="+mn-ea"/>
                <a:cs typeface="+mn-cs"/>
              </a:defRPr>
            </a:lvl3pPr>
            <a:lvl4pPr marL="1371454" algn="l" defTabSz="914303" rtl="0" eaLnBrk="1" latinLnBrk="0" hangingPunct="1">
              <a:defRPr sz="1800" kern="1200">
                <a:solidFill>
                  <a:schemeClr val="tx1"/>
                </a:solidFill>
                <a:latin typeface="+mn-lt"/>
                <a:ea typeface="+mn-ea"/>
                <a:cs typeface="+mn-cs"/>
              </a:defRPr>
            </a:lvl4pPr>
            <a:lvl5pPr marL="1828605" algn="l" defTabSz="914303" rtl="0" eaLnBrk="1" latinLnBrk="0" hangingPunct="1">
              <a:defRPr sz="1800" kern="1200">
                <a:solidFill>
                  <a:schemeClr val="tx1"/>
                </a:solidFill>
                <a:latin typeface="+mn-lt"/>
                <a:ea typeface="+mn-ea"/>
                <a:cs typeface="+mn-cs"/>
              </a:defRPr>
            </a:lvl5pPr>
            <a:lvl6pPr marL="2285755" algn="l" defTabSz="914303" rtl="0" eaLnBrk="1" latinLnBrk="0" hangingPunct="1">
              <a:defRPr sz="1800" kern="1200">
                <a:solidFill>
                  <a:schemeClr val="tx1"/>
                </a:solidFill>
                <a:latin typeface="+mn-lt"/>
                <a:ea typeface="+mn-ea"/>
                <a:cs typeface="+mn-cs"/>
              </a:defRPr>
            </a:lvl6pPr>
            <a:lvl7pPr marL="2742907" algn="l" defTabSz="914303" rtl="0" eaLnBrk="1" latinLnBrk="0" hangingPunct="1">
              <a:defRPr sz="1800" kern="1200">
                <a:solidFill>
                  <a:schemeClr val="tx1"/>
                </a:solidFill>
                <a:latin typeface="+mn-lt"/>
                <a:ea typeface="+mn-ea"/>
                <a:cs typeface="+mn-cs"/>
              </a:defRPr>
            </a:lvl7pPr>
            <a:lvl8pPr marL="3200058" algn="l" defTabSz="914303" rtl="0" eaLnBrk="1" latinLnBrk="0" hangingPunct="1">
              <a:defRPr sz="1800" kern="1200">
                <a:solidFill>
                  <a:schemeClr val="tx1"/>
                </a:solidFill>
                <a:latin typeface="+mn-lt"/>
                <a:ea typeface="+mn-ea"/>
                <a:cs typeface="+mn-cs"/>
              </a:defRPr>
            </a:lvl8pPr>
            <a:lvl9pPr marL="3657209" algn="l" defTabSz="914303" rtl="0" eaLnBrk="1" latinLnBrk="0" hangingPunct="1">
              <a:defRPr sz="1800" kern="1200">
                <a:solidFill>
                  <a:schemeClr val="tx1"/>
                </a:solidFill>
                <a:latin typeface="+mn-lt"/>
                <a:ea typeface="+mn-ea"/>
                <a:cs typeface="+mn-cs"/>
              </a:defRPr>
            </a:lvl9pPr>
          </a:lstStyle>
          <a:p>
            <a:r>
              <a:rPr lang="de-DE" sz="800">
                <a:solidFill>
                  <a:schemeClr val="bg1"/>
                </a:solidFill>
              </a:rPr>
              <a:t>© AIM SE 2021</a:t>
            </a:r>
          </a:p>
        </p:txBody>
      </p:sp>
    </p:spTree>
    <p:extLst>
      <p:ext uri="{BB962C8B-B14F-4D97-AF65-F5344CB8AC3E}">
        <p14:creationId xmlns:p14="http://schemas.microsoft.com/office/powerpoint/2010/main" val="2296123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ld headline + images and text">
    <p:spTree>
      <p:nvGrpSpPr>
        <p:cNvPr id="1" name=""/>
        <p:cNvGrpSpPr/>
        <p:nvPr/>
      </p:nvGrpSpPr>
      <p:grpSpPr>
        <a:xfrm>
          <a:off x="0" y="0"/>
          <a:ext cx="0" cy="0"/>
          <a:chOff x="0" y="0"/>
          <a:chExt cx="0" cy="0"/>
        </a:xfrm>
      </p:grpSpPr>
      <p:sp>
        <p:nvSpPr>
          <p:cNvPr id="5" name="Bildplatzhalter 6">
            <a:extLst>
              <a:ext uri="{FF2B5EF4-FFF2-40B4-BE49-F238E27FC236}">
                <a16:creationId xmlns:a16="http://schemas.microsoft.com/office/drawing/2014/main" id="{56AD9E6D-63E1-41E1-8A4D-9A2F8102A993}"/>
              </a:ext>
            </a:extLst>
          </p:cNvPr>
          <p:cNvSpPr>
            <a:spLocks noGrp="1"/>
          </p:cNvSpPr>
          <p:nvPr>
            <p:ph type="pic" sz="quarter" idx="13"/>
          </p:nvPr>
        </p:nvSpPr>
        <p:spPr>
          <a:xfrm>
            <a:off x="6203952" y="1044000"/>
            <a:ext cx="2088000" cy="2232000"/>
          </a:xfrm>
          <a:solidFill>
            <a:schemeClr val="tx2"/>
          </a:solidFill>
        </p:spPr>
        <p:txBody>
          <a:bodyPr/>
          <a:lstStyle/>
          <a:p>
            <a:endParaRPr lang="de-DE"/>
          </a:p>
        </p:txBody>
      </p:sp>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lvl1pPr>
              <a:defRPr>
                <a:solidFill>
                  <a:schemeClr val="bg1"/>
                </a:solidFill>
              </a:defRPr>
            </a:lvl1pPr>
          </a:lstStyle>
          <a:p>
            <a:fld id="{56C449F3-BD9D-48DC-BFF1-0F66671DA7C6}" type="slidenum">
              <a:rPr lang="de-DE" smtClean="0"/>
              <a:pPr/>
              <a:t>‹#›</a:t>
            </a:fld>
            <a:endParaRPr lang="de-DE"/>
          </a:p>
        </p:txBody>
      </p:sp>
      <p:sp>
        <p:nvSpPr>
          <p:cNvPr id="7" name="Titel 1">
            <a:extLst>
              <a:ext uri="{FF2B5EF4-FFF2-40B4-BE49-F238E27FC236}">
                <a16:creationId xmlns:a16="http://schemas.microsoft.com/office/drawing/2014/main" id="{A3F8960E-E537-4E49-AC42-4DEBF27F46A6}"/>
              </a:ext>
            </a:extLst>
          </p:cNvPr>
          <p:cNvSpPr>
            <a:spLocks noGrp="1"/>
          </p:cNvSpPr>
          <p:nvPr>
            <p:ph type="title"/>
          </p:nvPr>
        </p:nvSpPr>
        <p:spPr>
          <a:xfrm>
            <a:off x="479424" y="873125"/>
            <a:ext cx="5508626" cy="1439863"/>
          </a:xfrm>
        </p:spPr>
        <p:txBody>
          <a:bodyPr/>
          <a:lstStyle>
            <a:lvl1pPr>
              <a:lnSpc>
                <a:spcPts val="8500"/>
              </a:lnSpc>
              <a:defRPr sz="8500"/>
            </a:lvl1pPr>
          </a:lstStyle>
          <a:p>
            <a:r>
              <a:rPr lang="de-DE"/>
              <a:t>Mastertitelformat bearbeiten</a:t>
            </a:r>
          </a:p>
        </p:txBody>
      </p:sp>
      <p:sp>
        <p:nvSpPr>
          <p:cNvPr id="9" name="Textplatzhalter 9">
            <a:extLst>
              <a:ext uri="{FF2B5EF4-FFF2-40B4-BE49-F238E27FC236}">
                <a16:creationId xmlns:a16="http://schemas.microsoft.com/office/drawing/2014/main" id="{73B815B3-09D1-4001-B105-D9E1330B1B62}"/>
              </a:ext>
            </a:extLst>
          </p:cNvPr>
          <p:cNvSpPr>
            <a:spLocks noGrp="1"/>
          </p:cNvSpPr>
          <p:nvPr>
            <p:ph type="body" sz="quarter" idx="14"/>
          </p:nvPr>
        </p:nvSpPr>
        <p:spPr>
          <a:xfrm>
            <a:off x="479426" y="4176000"/>
            <a:ext cx="3816349" cy="1989850"/>
          </a:xfrm>
        </p:spPr>
        <p:txBody>
          <a:bodyPr anchor="t" anchorCtr="0"/>
          <a:lstStyle>
            <a:lvl1pPr>
              <a:defRPr sz="1600" b="0"/>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5D691213-0404-49EC-B501-4C4965B48592}"/>
              </a:ext>
            </a:extLst>
          </p:cNvPr>
          <p:cNvSpPr>
            <a:spLocks noGrp="1"/>
          </p:cNvSpPr>
          <p:nvPr>
            <p:ph type="ftr" sz="quarter" idx="18"/>
          </p:nvPr>
        </p:nvSpPr>
        <p:spPr/>
        <p:txBody>
          <a:bodyPr/>
          <a:lstStyle/>
          <a:p>
            <a:endParaRPr lang="de-DE"/>
          </a:p>
        </p:txBody>
      </p:sp>
      <p:sp>
        <p:nvSpPr>
          <p:cNvPr id="8" name="Textplatzhalter 9">
            <a:extLst>
              <a:ext uri="{FF2B5EF4-FFF2-40B4-BE49-F238E27FC236}">
                <a16:creationId xmlns:a16="http://schemas.microsoft.com/office/drawing/2014/main" id="{3838915D-D3FB-443D-B066-9871FCA0D90C}"/>
              </a:ext>
            </a:extLst>
          </p:cNvPr>
          <p:cNvSpPr>
            <a:spLocks noGrp="1"/>
          </p:cNvSpPr>
          <p:nvPr>
            <p:ph type="body" sz="quarter" idx="19"/>
          </p:nvPr>
        </p:nvSpPr>
        <p:spPr>
          <a:xfrm>
            <a:off x="8640000" y="1044000"/>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Bildplatzhalter 6">
            <a:extLst>
              <a:ext uri="{FF2B5EF4-FFF2-40B4-BE49-F238E27FC236}">
                <a16:creationId xmlns:a16="http://schemas.microsoft.com/office/drawing/2014/main" id="{53DA06E5-3D83-444D-925F-F4A41465D64C}"/>
              </a:ext>
            </a:extLst>
          </p:cNvPr>
          <p:cNvSpPr>
            <a:spLocks noGrp="1"/>
          </p:cNvSpPr>
          <p:nvPr>
            <p:ph type="pic" sz="quarter" idx="20"/>
          </p:nvPr>
        </p:nvSpPr>
        <p:spPr>
          <a:xfrm>
            <a:off x="6203952" y="3582001"/>
            <a:ext cx="2088000" cy="2232000"/>
          </a:xfrm>
          <a:solidFill>
            <a:schemeClr val="tx2"/>
          </a:solidFill>
        </p:spPr>
        <p:txBody>
          <a:bodyPr/>
          <a:lstStyle/>
          <a:p>
            <a:endParaRPr lang="de-DE"/>
          </a:p>
        </p:txBody>
      </p:sp>
      <p:sp>
        <p:nvSpPr>
          <p:cNvPr id="11" name="Textplatzhalter 9">
            <a:extLst>
              <a:ext uri="{FF2B5EF4-FFF2-40B4-BE49-F238E27FC236}">
                <a16:creationId xmlns:a16="http://schemas.microsoft.com/office/drawing/2014/main" id="{8A4C057F-21D1-4235-9674-D17DA9EE80C1}"/>
              </a:ext>
            </a:extLst>
          </p:cNvPr>
          <p:cNvSpPr>
            <a:spLocks noGrp="1"/>
          </p:cNvSpPr>
          <p:nvPr>
            <p:ph type="body" sz="quarter" idx="21"/>
          </p:nvPr>
        </p:nvSpPr>
        <p:spPr>
          <a:xfrm>
            <a:off x="8640000" y="3582001"/>
            <a:ext cx="2376000" cy="2232000"/>
          </a:xfrm>
        </p:spPr>
        <p:txBody>
          <a:bodyPr anchor="ctr" anchorCtr="0"/>
          <a:lstStyle>
            <a:lvl1pPr>
              <a:defRPr sz="1600" b="0"/>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4">
            <a:extLst>
              <a:ext uri="{FF2B5EF4-FFF2-40B4-BE49-F238E27FC236}">
                <a16:creationId xmlns:a16="http://schemas.microsoft.com/office/drawing/2014/main" id="{89F8AF55-CD46-430D-AC56-3428F98D0CCF}"/>
              </a:ext>
            </a:extLst>
          </p:cNvPr>
          <p:cNvSpPr>
            <a:spLocks noGrp="1"/>
          </p:cNvSpPr>
          <p:nvPr>
            <p:ph type="body" sz="quarter" idx="12" hasCustomPrompt="1"/>
          </p:nvPr>
        </p:nvSpPr>
        <p:spPr>
          <a:xfrm>
            <a:off x="479425" y="476250"/>
            <a:ext cx="5508625"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2330258712"/>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ld headline on blue/whit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Lst>
          </p:cNvPr>
          <p:cNvSpPr/>
          <p:nvPr userDrawn="1"/>
        </p:nvSpPr>
        <p:spPr>
          <a:xfrm>
            <a:off x="0" y="0"/>
            <a:ext cx="8112125"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de-DE"/>
              <a:t>Mastertitelformat bearbeiten</a:t>
            </a:r>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8772525" y="1808163"/>
            <a:ext cx="2940050" cy="4357687"/>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C600EDD0-042C-48C5-946C-9122C18A1125}"/>
              </a:ext>
            </a:extLst>
          </p:cNvPr>
          <p:cNvSpPr>
            <a:spLocks noGrp="1"/>
          </p:cNvSpPr>
          <p:nvPr>
            <p:ph type="ftr" sz="quarter" idx="13"/>
          </p:nvPr>
        </p:nvSpPr>
        <p:spPr/>
        <p:txBody>
          <a:bodyPr/>
          <a:lstStyle>
            <a:lvl1pPr>
              <a:defRPr>
                <a:solidFill>
                  <a:schemeClr val="tx1"/>
                </a:solidFill>
              </a:defRPr>
            </a:lvl1pPr>
          </a:lstStyle>
          <a:p>
            <a:endParaRPr lang="de-DE"/>
          </a:p>
        </p:txBody>
      </p:sp>
      <p:sp>
        <p:nvSpPr>
          <p:cNvPr id="9" name="Textplatzhalter 4">
            <a:extLst>
              <a:ext uri="{FF2B5EF4-FFF2-40B4-BE49-F238E27FC236}">
                <a16:creationId xmlns:a16="http://schemas.microsoft.com/office/drawing/2014/main" id="{65CB8C84-525E-4B57-BAF4-5CD06402D3A1}"/>
              </a:ext>
            </a:extLst>
          </p:cNvPr>
          <p:cNvSpPr>
            <a:spLocks noGrp="1"/>
          </p:cNvSpPr>
          <p:nvPr>
            <p:ph type="body" sz="quarter" idx="14" hasCustomPrompt="1"/>
          </p:nvPr>
        </p:nvSpPr>
        <p:spPr>
          <a:xfrm>
            <a:off x="479425" y="476250"/>
            <a:ext cx="5724525"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487427554"/>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ld headline on blue/white + ima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D85B9BCC-ED7D-4926-91D7-795B583CD299}"/>
              </a:ext>
            </a:extLst>
          </p:cNvPr>
          <p:cNvSpPr/>
          <p:nvPr userDrawn="1"/>
        </p:nvSpPr>
        <p:spPr>
          <a:xfrm>
            <a:off x="0" y="0"/>
            <a:ext cx="7020000" cy="6858000"/>
          </a:xfrm>
          <a:prstGeom prst="rect">
            <a:avLst/>
          </a:prstGeom>
          <a:solidFill>
            <a:srgbClr val="13A0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oliennummernplatzhalter 5">
            <a:extLst>
              <a:ext uri="{FF2B5EF4-FFF2-40B4-BE49-F238E27FC236}">
                <a16:creationId xmlns:a16="http://schemas.microsoft.com/office/drawing/2014/main" id="{50E423D4-7901-4F8B-B075-3D0E7C20A648}"/>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7" name="Titel 6">
            <a:extLst>
              <a:ext uri="{FF2B5EF4-FFF2-40B4-BE49-F238E27FC236}">
                <a16:creationId xmlns:a16="http://schemas.microsoft.com/office/drawing/2014/main" id="{28E2DDD5-62F8-4BB9-A01C-AC7CC80E2678}"/>
              </a:ext>
            </a:extLst>
          </p:cNvPr>
          <p:cNvSpPr>
            <a:spLocks noGrp="1"/>
          </p:cNvSpPr>
          <p:nvPr>
            <p:ph type="title"/>
          </p:nvPr>
        </p:nvSpPr>
        <p:spPr>
          <a:xfrm>
            <a:off x="479427" y="1808162"/>
            <a:ext cx="5724523" cy="4357687"/>
          </a:xfrm>
        </p:spPr>
        <p:txBody>
          <a:bodyPr/>
          <a:lstStyle>
            <a:lvl1pPr>
              <a:lnSpc>
                <a:spcPts val="8500"/>
              </a:lnSpc>
              <a:defRPr sz="8500">
                <a:solidFill>
                  <a:srgbClr val="122B54"/>
                </a:solidFill>
              </a:defRPr>
            </a:lvl1pPr>
          </a:lstStyle>
          <a:p>
            <a:r>
              <a:rPr lang="de-DE"/>
              <a:t>Mastertitelformat bearbeiten</a:t>
            </a:r>
          </a:p>
        </p:txBody>
      </p:sp>
      <p:sp>
        <p:nvSpPr>
          <p:cNvPr id="10" name="Textplatzhalter 9">
            <a:extLst>
              <a:ext uri="{FF2B5EF4-FFF2-40B4-BE49-F238E27FC236}">
                <a16:creationId xmlns:a16="http://schemas.microsoft.com/office/drawing/2014/main" id="{25DCC88A-A947-4C0A-827F-38E624596684}"/>
              </a:ext>
            </a:extLst>
          </p:cNvPr>
          <p:cNvSpPr>
            <a:spLocks noGrp="1"/>
          </p:cNvSpPr>
          <p:nvPr>
            <p:ph type="body" sz="quarter" idx="12"/>
          </p:nvPr>
        </p:nvSpPr>
        <p:spPr>
          <a:xfrm>
            <a:off x="7560000" y="3024000"/>
            <a:ext cx="4152573" cy="3141849"/>
          </a:xfrm>
        </p:spPr>
        <p:txBody>
          <a:bodyPr/>
          <a:lstStyle>
            <a:lvl1pPr>
              <a:defRPr sz="1600" b="1"/>
            </a:lvl1pPr>
            <a:lvl2pPr marL="0" indent="0">
              <a:buNone/>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3" name="Bildplatzhalter 2">
            <a:extLst>
              <a:ext uri="{FF2B5EF4-FFF2-40B4-BE49-F238E27FC236}">
                <a16:creationId xmlns:a16="http://schemas.microsoft.com/office/drawing/2014/main" id="{C3A37E33-1BC4-4258-8988-7DB0EC8D5A84}"/>
              </a:ext>
            </a:extLst>
          </p:cNvPr>
          <p:cNvSpPr>
            <a:spLocks noGrp="1"/>
          </p:cNvSpPr>
          <p:nvPr>
            <p:ph type="pic" sz="quarter" idx="13"/>
          </p:nvPr>
        </p:nvSpPr>
        <p:spPr>
          <a:xfrm>
            <a:off x="5700300" y="0"/>
            <a:ext cx="4320000" cy="2340000"/>
          </a:xfrm>
          <a:solidFill>
            <a:schemeClr val="tx2">
              <a:lumMod val="90000"/>
            </a:schemeClr>
          </a:solidFill>
        </p:spPr>
        <p:txBody>
          <a:bodyPr/>
          <a:lstStyle>
            <a:lvl1pPr>
              <a:defRPr>
                <a:solidFill>
                  <a:schemeClr val="tx1"/>
                </a:solidFill>
              </a:defRPr>
            </a:lvl1pPr>
          </a:lstStyle>
          <a:p>
            <a:endParaRPr lang="de-DE"/>
          </a:p>
        </p:txBody>
      </p:sp>
      <p:sp>
        <p:nvSpPr>
          <p:cNvPr id="2" name="Fußzeilenplatzhalter 1">
            <a:extLst>
              <a:ext uri="{FF2B5EF4-FFF2-40B4-BE49-F238E27FC236}">
                <a16:creationId xmlns:a16="http://schemas.microsoft.com/office/drawing/2014/main" id="{7C631362-B5E9-4A03-8563-BC489D509F80}"/>
              </a:ext>
            </a:extLst>
          </p:cNvPr>
          <p:cNvSpPr>
            <a:spLocks noGrp="1"/>
          </p:cNvSpPr>
          <p:nvPr>
            <p:ph type="ftr" sz="quarter" idx="14"/>
          </p:nvPr>
        </p:nvSpPr>
        <p:spPr/>
        <p:txBody>
          <a:bodyPr/>
          <a:lstStyle>
            <a:lvl1pPr>
              <a:defRPr>
                <a:solidFill>
                  <a:schemeClr val="tx1"/>
                </a:solidFill>
              </a:defRPr>
            </a:lvl1pPr>
          </a:lstStyle>
          <a:p>
            <a:endParaRPr lang="de-DE"/>
          </a:p>
        </p:txBody>
      </p:sp>
      <p:sp>
        <p:nvSpPr>
          <p:cNvPr id="9" name="Textplatzhalter 4">
            <a:extLst>
              <a:ext uri="{FF2B5EF4-FFF2-40B4-BE49-F238E27FC236}">
                <a16:creationId xmlns:a16="http://schemas.microsoft.com/office/drawing/2014/main" id="{86895624-7DAF-4916-BF2D-DA99D815DD92}"/>
              </a:ext>
            </a:extLst>
          </p:cNvPr>
          <p:cNvSpPr>
            <a:spLocks noGrp="1"/>
          </p:cNvSpPr>
          <p:nvPr>
            <p:ph type="body" sz="quarter" idx="15" hasCustomPrompt="1"/>
          </p:nvPr>
        </p:nvSpPr>
        <p:spPr>
          <a:xfrm>
            <a:off x="479425" y="476250"/>
            <a:ext cx="5025082"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289406359"/>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toplin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de-DE"/>
              <a:t>Mastertitelformat bearbeiten</a:t>
            </a:r>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de-DE"/>
          </a:p>
        </p:txBody>
      </p:sp>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5" name="Textplatzhalter 4">
            <a:extLst>
              <a:ext uri="{FF2B5EF4-FFF2-40B4-BE49-F238E27FC236}">
                <a16:creationId xmlns:a16="http://schemas.microsoft.com/office/drawing/2014/main" id="{2CBF6088-36A1-4310-BB51-1649635E7893}"/>
              </a:ext>
            </a:extLst>
          </p:cNvPr>
          <p:cNvSpPr>
            <a:spLocks noGrp="1"/>
          </p:cNvSpPr>
          <p:nvPr>
            <p:ph type="body" sz="quarter" idx="12" hasCustomPrompt="1"/>
          </p:nvPr>
        </p:nvSpPr>
        <p:spPr>
          <a:xfrm>
            <a:off x="479424" y="476250"/>
            <a:ext cx="9324975"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1995060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 topline only bo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lvl1pPr>
              <a:lnSpc>
                <a:spcPts val="8500"/>
              </a:lnSpc>
              <a:defRPr sz="8500"/>
            </a:lvl1pPr>
          </a:lstStyle>
          <a:p>
            <a:r>
              <a:rPr lang="de-DE"/>
              <a:t>Mastertitelformat bearbeiten</a:t>
            </a:r>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de-DE"/>
          </a:p>
        </p:txBody>
      </p:sp>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5" name="Textplatzhalter 4">
            <a:extLst>
              <a:ext uri="{FF2B5EF4-FFF2-40B4-BE49-F238E27FC236}">
                <a16:creationId xmlns:a16="http://schemas.microsoft.com/office/drawing/2014/main" id="{08E58946-949A-488B-8C82-A425EDC09E3F}"/>
              </a:ext>
            </a:extLst>
          </p:cNvPr>
          <p:cNvSpPr>
            <a:spLocks noGrp="1"/>
          </p:cNvSpPr>
          <p:nvPr>
            <p:ph type="body" sz="quarter" idx="12" hasCustomPrompt="1"/>
          </p:nvPr>
        </p:nvSpPr>
        <p:spPr>
          <a:xfrm>
            <a:off x="479424" y="476250"/>
            <a:ext cx="9324975"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3434015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1CCF6E46-F87C-4B64-99C8-86D0AD8F84AE}"/>
              </a:ext>
            </a:extLst>
          </p:cNvPr>
          <p:cNvSpPr>
            <a:spLocks noGrp="1"/>
          </p:cNvSpPr>
          <p:nvPr>
            <p:ph type="ftr" sz="quarter" idx="10"/>
          </p:nvPr>
        </p:nvSpPr>
        <p:spPr/>
        <p:txBody>
          <a:bodyPr/>
          <a:lstStyle/>
          <a:p>
            <a:endParaRPr lang="de-DE"/>
          </a:p>
        </p:txBody>
      </p:sp>
      <p:sp>
        <p:nvSpPr>
          <p:cNvPr id="6" name="Foliennummernplatzhalter 5">
            <a:extLst>
              <a:ext uri="{FF2B5EF4-FFF2-40B4-BE49-F238E27FC236}">
                <a16:creationId xmlns:a16="http://schemas.microsoft.com/office/drawing/2014/main" id="{9A238627-407D-4004-A6C9-31955AAD8E8C}"/>
              </a:ext>
            </a:extLst>
          </p:cNvPr>
          <p:cNvSpPr>
            <a:spLocks noGrp="1"/>
          </p:cNvSpPr>
          <p:nvPr>
            <p:ph type="sldNum" sz="quarter" idx="11"/>
          </p:nvPr>
        </p:nvSpPr>
        <p:spPr/>
        <p:txBody>
          <a:bodyPr/>
          <a:lstStyle/>
          <a:p>
            <a:fld id="{56C449F3-BD9D-48DC-BFF1-0F66671DA7C6}" type="slidenum">
              <a:rPr lang="de-DE" smtClean="0"/>
              <a:pPr/>
              <a:t>‹#›</a:t>
            </a:fld>
            <a:endParaRPr lang="de-DE"/>
          </a:p>
        </p:txBody>
      </p:sp>
    </p:spTree>
    <p:extLst>
      <p:ext uri="{BB962C8B-B14F-4D97-AF65-F5344CB8AC3E}">
        <p14:creationId xmlns:p14="http://schemas.microsoft.com/office/powerpoint/2010/main" val="2764915960"/>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FFB93F98-2502-4A46-903A-C90B11A87BA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4853" cy="937345"/>
          </a:xfrm>
          <a:prstGeom prst="rect">
            <a:avLst/>
          </a:prstGeom>
        </p:spPr>
      </p:pic>
      <p:sp>
        <p:nvSpPr>
          <p:cNvPr id="5" name="Foliennummernplatzhalter 4">
            <a:extLst>
              <a:ext uri="{FF2B5EF4-FFF2-40B4-BE49-F238E27FC236}">
                <a16:creationId xmlns:a16="http://schemas.microsoft.com/office/drawing/2014/main" id="{B8864DFD-E38D-49D7-BB64-174EB574BF44}"/>
              </a:ext>
            </a:extLst>
          </p:cNvPr>
          <p:cNvSpPr>
            <a:spLocks noGrp="1"/>
          </p:cNvSpPr>
          <p:nvPr>
            <p:ph type="sldNum" sz="quarter" idx="17"/>
          </p:nvPr>
        </p:nvSpPr>
        <p:spPr/>
        <p:txBody>
          <a:bodyPr/>
          <a:lstStyle/>
          <a:p>
            <a:fld id="{56C449F3-BD9D-48DC-BFF1-0F66671DA7C6}" type="slidenum">
              <a:rPr lang="de-DE" smtClean="0"/>
              <a:pPr/>
              <a:t>‹#›</a:t>
            </a:fld>
            <a:endParaRPr lang="de-DE"/>
          </a:p>
        </p:txBody>
      </p:sp>
      <p:sp>
        <p:nvSpPr>
          <p:cNvPr id="9" name="Textplatzhalter 9">
            <a:extLst>
              <a:ext uri="{FF2B5EF4-FFF2-40B4-BE49-F238E27FC236}">
                <a16:creationId xmlns:a16="http://schemas.microsoft.com/office/drawing/2014/main" id="{E68A33C7-022A-46B7-AC45-09A692D08C4A}"/>
              </a:ext>
            </a:extLst>
          </p:cNvPr>
          <p:cNvSpPr>
            <a:spLocks noGrp="1"/>
          </p:cNvSpPr>
          <p:nvPr>
            <p:ph type="body" sz="quarter" idx="18"/>
          </p:nvPr>
        </p:nvSpPr>
        <p:spPr>
          <a:xfrm>
            <a:off x="495610" y="1808162"/>
            <a:ext cx="7400615" cy="4357687"/>
          </a:xfrm>
        </p:spPr>
        <p:txBody>
          <a:bodyPr/>
          <a:lstStyle>
            <a:lvl1pPr>
              <a:lnSpc>
                <a:spcPts val="3800"/>
              </a:lnSpc>
              <a:spcAft>
                <a:spcPts val="3000"/>
              </a:spcAft>
              <a:defRPr sz="3800"/>
            </a:lvl1pPr>
            <a:lvl2pPr marL="0" indent="0">
              <a:buFont typeface="Arial" panose="020B0604020202020204" pitchFamily="34" charset="0"/>
              <a:buNone/>
              <a:defRPr sz="1600"/>
            </a:lvl2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F20E780E-8236-45DA-A6AF-143D4C7283C7}"/>
              </a:ext>
            </a:extLst>
          </p:cNvPr>
          <p:cNvSpPr>
            <a:spLocks noGrp="1"/>
          </p:cNvSpPr>
          <p:nvPr>
            <p:ph type="ftr" sz="quarter" idx="19"/>
          </p:nvPr>
        </p:nvSpPr>
        <p:spPr/>
        <p:txBody>
          <a:bodyPr/>
          <a:lstStyle/>
          <a:p>
            <a:endParaRPr lang="de-DE"/>
          </a:p>
        </p:txBody>
      </p:sp>
    </p:spTree>
    <p:extLst>
      <p:ext uri="{BB962C8B-B14F-4D97-AF65-F5344CB8AC3E}">
        <p14:creationId xmlns:p14="http://schemas.microsoft.com/office/powerpoint/2010/main" val="2601692097"/>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ullblead image">
    <p:spTree>
      <p:nvGrpSpPr>
        <p:cNvPr id="1" name=""/>
        <p:cNvGrpSpPr/>
        <p:nvPr/>
      </p:nvGrpSpPr>
      <p:grpSpPr>
        <a:xfrm>
          <a:off x="0" y="0"/>
          <a:ext cx="0" cy="0"/>
          <a:chOff x="0" y="0"/>
          <a:chExt cx="0" cy="0"/>
        </a:xfrm>
      </p:grpSpPr>
      <p:sp>
        <p:nvSpPr>
          <p:cNvPr id="7" name="Bildplatzhalter 6">
            <a:extLst>
              <a:ext uri="{FF2B5EF4-FFF2-40B4-BE49-F238E27FC236}">
                <a16:creationId xmlns:a16="http://schemas.microsoft.com/office/drawing/2014/main" id="{543F4184-F695-473F-B37A-0DA4B8E546ED}"/>
              </a:ext>
            </a:extLst>
          </p:cNvPr>
          <p:cNvSpPr>
            <a:spLocks noGrp="1"/>
          </p:cNvSpPr>
          <p:nvPr>
            <p:ph type="pic" sz="quarter" idx="13"/>
          </p:nvPr>
        </p:nvSpPr>
        <p:spPr>
          <a:xfrm>
            <a:off x="0" y="2"/>
            <a:ext cx="12192000" cy="6858000"/>
          </a:xfrm>
          <a:solidFill>
            <a:schemeClr val="tx2">
              <a:lumMod val="90000"/>
            </a:schemeClr>
          </a:solidFill>
        </p:spPr>
        <p:txBody>
          <a:bodyPr/>
          <a:lstStyle>
            <a:lvl1pPr>
              <a:defRPr>
                <a:solidFill>
                  <a:schemeClr val="tx1"/>
                </a:solidFill>
              </a:defRPr>
            </a:lvl1pPr>
          </a:lstStyle>
          <a:p>
            <a:endParaRPr lang="de-DE"/>
          </a:p>
        </p:txBody>
      </p:sp>
      <p:sp>
        <p:nvSpPr>
          <p:cNvPr id="9" name="Textplatzhalter 8">
            <a:extLst>
              <a:ext uri="{FF2B5EF4-FFF2-40B4-BE49-F238E27FC236}">
                <a16:creationId xmlns:a16="http://schemas.microsoft.com/office/drawing/2014/main" id="{86BD1BC4-FEF0-4830-B116-C4AAB3BFE068}"/>
              </a:ext>
            </a:extLst>
          </p:cNvPr>
          <p:cNvSpPr>
            <a:spLocks noGrp="1"/>
          </p:cNvSpPr>
          <p:nvPr>
            <p:ph type="body" sz="quarter" idx="14"/>
          </p:nvPr>
        </p:nvSpPr>
        <p:spPr>
          <a:xfrm>
            <a:off x="2880000" y="3024000"/>
            <a:ext cx="5232125" cy="2248991"/>
          </a:xfrm>
        </p:spPr>
        <p:txBody>
          <a:bodyPr/>
          <a:lstStyle>
            <a:lvl1pPr>
              <a:lnSpc>
                <a:spcPts val="3800"/>
              </a:lnSpc>
              <a:defRPr sz="3800">
                <a:solidFill>
                  <a:schemeClr val="tx1"/>
                </a:solidFill>
              </a:defRPr>
            </a:lvl1pPr>
            <a:lvl2pPr marL="0" indent="0" algn="r">
              <a:lnSpc>
                <a:spcPts val="3800"/>
              </a:lnSpc>
              <a:buNone/>
              <a:defRPr sz="3800">
                <a:solidFill>
                  <a:srgbClr val="13A0D3"/>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p:txBody>
      </p:sp>
      <p:sp>
        <p:nvSpPr>
          <p:cNvPr id="6" name="Foliennummernplatzhalter 5">
            <a:extLst>
              <a:ext uri="{FF2B5EF4-FFF2-40B4-BE49-F238E27FC236}">
                <a16:creationId xmlns:a16="http://schemas.microsoft.com/office/drawing/2014/main" id="{B41AAF74-D43E-4774-9DEC-557D0F40A220}"/>
              </a:ext>
            </a:extLst>
          </p:cNvPr>
          <p:cNvSpPr>
            <a:spLocks noGrp="1"/>
          </p:cNvSpPr>
          <p:nvPr>
            <p:ph type="sldNum" sz="quarter" idx="16"/>
          </p:nvPr>
        </p:nvSpPr>
        <p:spPr/>
        <p:txBody>
          <a:bodyPr/>
          <a:lstStyle>
            <a:lvl1pPr>
              <a:defRPr>
                <a:solidFill>
                  <a:schemeClr val="tx1"/>
                </a:solidFill>
              </a:defRPr>
            </a:lvl1pPr>
          </a:lstStyle>
          <a:p>
            <a:fld id="{56C449F3-BD9D-48DC-BFF1-0F66671DA7C6}" type="slidenum">
              <a:rPr lang="de-DE" smtClean="0"/>
              <a:pPr/>
              <a:t>‹#›</a:t>
            </a:fld>
            <a:endParaRPr lang="de-DE"/>
          </a:p>
        </p:txBody>
      </p:sp>
      <p:sp>
        <p:nvSpPr>
          <p:cNvPr id="10" name="Bildplatzhalter 9">
            <a:extLst>
              <a:ext uri="{FF2B5EF4-FFF2-40B4-BE49-F238E27FC236}">
                <a16:creationId xmlns:a16="http://schemas.microsoft.com/office/drawing/2014/main" id="{7F2B9096-2D8C-433C-8C26-F6A72A4C0219}"/>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a:p>
        </p:txBody>
      </p:sp>
    </p:spTree>
    <p:extLst>
      <p:ext uri="{BB962C8B-B14F-4D97-AF65-F5344CB8AC3E}">
        <p14:creationId xmlns:p14="http://schemas.microsoft.com/office/powerpoint/2010/main" val="155263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0FA48-9F47-4B37-94C3-D2CE80E96A54}"/>
              </a:ext>
            </a:extLst>
          </p:cNvPr>
          <p:cNvSpPr>
            <a:spLocks noGrp="1"/>
          </p:cNvSpPr>
          <p:nvPr>
            <p:ph type="title"/>
          </p:nvPr>
        </p:nvSpPr>
        <p:spPr/>
        <p:txBody>
          <a:bodyPr/>
          <a:lstStyle/>
          <a:p>
            <a:r>
              <a:rPr lang="de-DE"/>
              <a:t>Mastertitelformat bearbeiten</a:t>
            </a:r>
          </a:p>
        </p:txBody>
      </p:sp>
      <p:sp>
        <p:nvSpPr>
          <p:cNvPr id="6" name="Fußzeilenplatzhalter 5">
            <a:extLst>
              <a:ext uri="{FF2B5EF4-FFF2-40B4-BE49-F238E27FC236}">
                <a16:creationId xmlns:a16="http://schemas.microsoft.com/office/drawing/2014/main" id="{B12C489F-F019-4419-9172-668E44FC8C23}"/>
              </a:ext>
            </a:extLst>
          </p:cNvPr>
          <p:cNvSpPr>
            <a:spLocks noGrp="1"/>
          </p:cNvSpPr>
          <p:nvPr>
            <p:ph type="ftr" sz="quarter" idx="10"/>
          </p:nvPr>
        </p:nvSpPr>
        <p:spPr/>
        <p:txBody>
          <a:bodyPr/>
          <a:lstStyle/>
          <a:p>
            <a:endParaRPr lang="de-DE"/>
          </a:p>
        </p:txBody>
      </p:sp>
      <p:sp>
        <p:nvSpPr>
          <p:cNvPr id="7" name="Foliennummernplatzhalter 6">
            <a:extLst>
              <a:ext uri="{FF2B5EF4-FFF2-40B4-BE49-F238E27FC236}">
                <a16:creationId xmlns:a16="http://schemas.microsoft.com/office/drawing/2014/main" id="{B5F45E11-429A-423F-97E9-1B1309F4DB3A}"/>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4" name="Bildplatzhalter 3">
            <a:extLst>
              <a:ext uri="{FF2B5EF4-FFF2-40B4-BE49-F238E27FC236}">
                <a16:creationId xmlns:a16="http://schemas.microsoft.com/office/drawing/2014/main" id="{91DF75E5-F9FE-4B14-8C90-B1BF90164CF4}"/>
              </a:ext>
            </a:extLst>
          </p:cNvPr>
          <p:cNvSpPr>
            <a:spLocks noGrp="1" noChangeAspect="1"/>
          </p:cNvSpPr>
          <p:nvPr>
            <p:ph type="pic" sz="quarter" idx="12"/>
          </p:nvPr>
        </p:nvSpPr>
        <p:spPr>
          <a:xfrm>
            <a:off x="524691" y="1836000"/>
            <a:ext cx="1872000" cy="1872000"/>
          </a:xfrm>
          <a:prstGeom prst="ellipse">
            <a:avLst/>
          </a:prstGeom>
          <a:solidFill>
            <a:schemeClr val="tx2">
              <a:lumMod val="90000"/>
            </a:schemeClr>
          </a:solidFill>
          <a:ln w="127000">
            <a:solidFill>
              <a:schemeClr val="bg1"/>
            </a:solidFill>
          </a:ln>
        </p:spPr>
        <p:txBody>
          <a:bodyPr/>
          <a:lstStyle/>
          <a:p>
            <a:endParaRPr lang="de-DE"/>
          </a:p>
        </p:txBody>
      </p:sp>
      <p:sp>
        <p:nvSpPr>
          <p:cNvPr id="8" name="Textplatzhalter 7">
            <a:extLst>
              <a:ext uri="{FF2B5EF4-FFF2-40B4-BE49-F238E27FC236}">
                <a16:creationId xmlns:a16="http://schemas.microsoft.com/office/drawing/2014/main" id="{80E809D7-298E-4784-9AE3-F5FC40D20485}"/>
              </a:ext>
            </a:extLst>
          </p:cNvPr>
          <p:cNvSpPr>
            <a:spLocks noGrp="1"/>
          </p:cNvSpPr>
          <p:nvPr>
            <p:ph type="body" sz="quarter" idx="13"/>
          </p:nvPr>
        </p:nvSpPr>
        <p:spPr>
          <a:xfrm>
            <a:off x="479427"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9" name="Bildplatzhalter 3">
            <a:extLst>
              <a:ext uri="{FF2B5EF4-FFF2-40B4-BE49-F238E27FC236}">
                <a16:creationId xmlns:a16="http://schemas.microsoft.com/office/drawing/2014/main" id="{B7EEF68F-5357-4EC1-854D-F85E9950B8DD}"/>
              </a:ext>
            </a:extLst>
          </p:cNvPr>
          <p:cNvSpPr>
            <a:spLocks noGrp="1" noChangeAspect="1"/>
          </p:cNvSpPr>
          <p:nvPr>
            <p:ph type="pic" sz="quarter" idx="14"/>
          </p:nvPr>
        </p:nvSpPr>
        <p:spPr>
          <a:xfrm>
            <a:off x="4341040" y="1836000"/>
            <a:ext cx="1872000" cy="1872000"/>
          </a:xfrm>
          <a:prstGeom prst="ellipse">
            <a:avLst/>
          </a:prstGeom>
          <a:solidFill>
            <a:schemeClr val="tx2">
              <a:lumMod val="90000"/>
            </a:schemeClr>
          </a:solidFill>
          <a:ln w="127000">
            <a:solidFill>
              <a:schemeClr val="bg1"/>
            </a:solidFill>
          </a:ln>
        </p:spPr>
        <p:txBody>
          <a:bodyPr/>
          <a:lstStyle/>
          <a:p>
            <a:endParaRPr lang="de-DE"/>
          </a:p>
        </p:txBody>
      </p:sp>
      <p:sp>
        <p:nvSpPr>
          <p:cNvPr id="11" name="Bildplatzhalter 3">
            <a:extLst>
              <a:ext uri="{FF2B5EF4-FFF2-40B4-BE49-F238E27FC236}">
                <a16:creationId xmlns:a16="http://schemas.microsoft.com/office/drawing/2014/main" id="{F40182DB-D138-4445-9088-170FAB7AB943}"/>
              </a:ext>
            </a:extLst>
          </p:cNvPr>
          <p:cNvSpPr>
            <a:spLocks noGrp="1" noChangeAspect="1"/>
          </p:cNvSpPr>
          <p:nvPr>
            <p:ph type="pic" sz="quarter" idx="16"/>
          </p:nvPr>
        </p:nvSpPr>
        <p:spPr>
          <a:xfrm>
            <a:off x="8157390" y="1836000"/>
            <a:ext cx="1872000" cy="1872000"/>
          </a:xfrm>
          <a:prstGeom prst="ellipse">
            <a:avLst/>
          </a:prstGeom>
          <a:solidFill>
            <a:schemeClr val="tx2">
              <a:lumMod val="90000"/>
            </a:schemeClr>
          </a:solidFill>
          <a:ln w="127000">
            <a:solidFill>
              <a:schemeClr val="bg1"/>
            </a:solidFill>
          </a:ln>
        </p:spPr>
        <p:txBody>
          <a:bodyPr/>
          <a:lstStyle/>
          <a:p>
            <a:endParaRPr lang="de-DE"/>
          </a:p>
        </p:txBody>
      </p:sp>
      <p:sp>
        <p:nvSpPr>
          <p:cNvPr id="13" name="Textplatzhalter 7">
            <a:extLst>
              <a:ext uri="{FF2B5EF4-FFF2-40B4-BE49-F238E27FC236}">
                <a16:creationId xmlns:a16="http://schemas.microsoft.com/office/drawing/2014/main" id="{4FD059CA-F54D-436B-83BF-7C80E05A47BC}"/>
              </a:ext>
            </a:extLst>
          </p:cNvPr>
          <p:cNvSpPr>
            <a:spLocks noGrp="1"/>
          </p:cNvSpPr>
          <p:nvPr>
            <p:ph type="body" sz="quarter" idx="17"/>
          </p:nvPr>
        </p:nvSpPr>
        <p:spPr>
          <a:xfrm>
            <a:off x="429577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4" name="Textplatzhalter 7">
            <a:extLst>
              <a:ext uri="{FF2B5EF4-FFF2-40B4-BE49-F238E27FC236}">
                <a16:creationId xmlns:a16="http://schemas.microsoft.com/office/drawing/2014/main" id="{3F0C00D3-5C3B-4DEC-B521-74B05D0D8186}"/>
              </a:ext>
            </a:extLst>
          </p:cNvPr>
          <p:cNvSpPr>
            <a:spLocks noGrp="1"/>
          </p:cNvSpPr>
          <p:nvPr>
            <p:ph type="body" sz="quarter" idx="18"/>
          </p:nvPr>
        </p:nvSpPr>
        <p:spPr>
          <a:xfrm>
            <a:off x="8112125" y="3983525"/>
            <a:ext cx="3600450" cy="2182325"/>
          </a:xfrm>
        </p:spPr>
        <p:txBody>
          <a:bodyPr/>
          <a:lstStyle>
            <a:lvl1pPr>
              <a:spcAft>
                <a:spcPts val="600"/>
              </a:spcAft>
              <a:defRPr sz="1600" b="1"/>
            </a:lvl1pPr>
            <a:lvl2pPr marL="0" indent="0">
              <a:buNone/>
              <a:tabLst>
                <a:tab pos="288000" algn="l"/>
              </a:tabLst>
              <a:defRPr sz="1600"/>
            </a:lvl2pPr>
            <a:lvl3pPr marL="180000" indent="-180000">
              <a:buFontTx/>
              <a:buBlip>
                <a:blip r:embed="rId2"/>
              </a:buBlip>
              <a:defRPr sz="1600"/>
            </a:lvl3pPr>
            <a:lvl4pPr marL="180000" indent="-180000">
              <a:buFontTx/>
              <a:buBlip>
                <a:blip r:embed="rId3"/>
              </a:buBlip>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4">
            <a:extLst>
              <a:ext uri="{FF2B5EF4-FFF2-40B4-BE49-F238E27FC236}">
                <a16:creationId xmlns:a16="http://schemas.microsoft.com/office/drawing/2014/main" id="{97955563-D116-42F8-9493-607FD96D811B}"/>
              </a:ext>
            </a:extLst>
          </p:cNvPr>
          <p:cNvSpPr>
            <a:spLocks noGrp="1"/>
          </p:cNvSpPr>
          <p:nvPr>
            <p:ph type="body" sz="quarter" idx="19" hasCustomPrompt="1"/>
          </p:nvPr>
        </p:nvSpPr>
        <p:spPr>
          <a:xfrm>
            <a:off x="479424" y="476250"/>
            <a:ext cx="9324973" cy="252000"/>
          </a:xfrm>
        </p:spPr>
        <p:txBody>
          <a:bodyPr/>
          <a:lstStyle>
            <a:lvl1pPr>
              <a:defRPr lang="de-DE" sz="1100" b="1" kern="1200" cap="all" spc="63" baseline="0" smtClean="0">
                <a:solidFill>
                  <a:schemeClr val="bg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189571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5" y="1808163"/>
            <a:ext cx="11233150" cy="4357687"/>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7">
            <a:extLst>
              <a:ext uri="{FF2B5EF4-FFF2-40B4-BE49-F238E27FC236}">
                <a16:creationId xmlns:a16="http://schemas.microsoft.com/office/drawing/2014/main" id="{B1B47329-9857-4D53-8AEE-0DA821EB3F10}"/>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9" name="Titel 8">
            <a:extLst>
              <a:ext uri="{FF2B5EF4-FFF2-40B4-BE49-F238E27FC236}">
                <a16:creationId xmlns:a16="http://schemas.microsoft.com/office/drawing/2014/main" id="{82ED1243-6147-42B8-9521-E858A8855D1C}"/>
              </a:ext>
            </a:extLst>
          </p:cNvPr>
          <p:cNvSpPr>
            <a:spLocks noGrp="1"/>
          </p:cNvSpPr>
          <p:nvPr>
            <p:ph type="title"/>
          </p:nvPr>
        </p:nvSpPr>
        <p:spPr/>
        <p:txBody>
          <a:bodyPr/>
          <a:lstStyle/>
          <a:p>
            <a:r>
              <a:rPr lang="de-DE"/>
              <a:t>Mastertitelformat bearbeiten</a:t>
            </a:r>
          </a:p>
        </p:txBody>
      </p:sp>
      <p:sp>
        <p:nvSpPr>
          <p:cNvPr id="6" name="Textplatzhalter 4">
            <a:extLst>
              <a:ext uri="{FF2B5EF4-FFF2-40B4-BE49-F238E27FC236}">
                <a16:creationId xmlns:a16="http://schemas.microsoft.com/office/drawing/2014/main" id="{CBA18CC5-0EE1-4A52-A8DC-E8A87E5CEB62}"/>
              </a:ext>
            </a:extLst>
          </p:cNvPr>
          <p:cNvSpPr>
            <a:spLocks noGrp="1"/>
          </p:cNvSpPr>
          <p:nvPr>
            <p:ph type="body" sz="quarter" idx="12" hasCustomPrompt="1"/>
          </p:nvPr>
        </p:nvSpPr>
        <p:spPr>
          <a:xfrm>
            <a:off x="479425" y="476250"/>
            <a:ext cx="9324974"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4186953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E2581BF6-597A-45B4-8AC9-E60836C8E9B7}"/>
              </a:ext>
            </a:extLst>
          </p:cNvPr>
          <p:cNvSpPr>
            <a:spLocks noGrp="1"/>
          </p:cNvSpPr>
          <p:nvPr>
            <p:ph type="pic" sz="quarter" idx="10"/>
          </p:nvPr>
        </p:nvSpPr>
        <p:spPr>
          <a:xfrm>
            <a:off x="5335200" y="2"/>
            <a:ext cx="6858000" cy="6858000"/>
          </a:xfrm>
          <a:solidFill>
            <a:schemeClr val="tx2"/>
          </a:solidFill>
        </p:spPr>
        <p:txBody>
          <a:bodyPr/>
          <a:lstStyle/>
          <a:p>
            <a:r>
              <a:rPr lang="de-DE"/>
              <a:t>Bild durch Klicken auf Symbol hinzufügen</a:t>
            </a:r>
          </a:p>
        </p:txBody>
      </p:sp>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8800" y="1836000"/>
            <a:ext cx="4680000" cy="2400235"/>
          </a:xfrm>
        </p:spPr>
        <p:txBody>
          <a:bodyPr rIns="216000" anchor="ctr" anchorCtr="0"/>
          <a:lstStyle>
            <a:lvl1pPr algn="l">
              <a:lnSpc>
                <a:spcPts val="7000"/>
              </a:lnSpc>
              <a:defRPr sz="7000"/>
            </a:lvl1pPr>
          </a:lstStyle>
          <a:p>
            <a:r>
              <a:rPr lang="de-DE"/>
              <a:t>Mastertitelformat bearbeiten</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p:nvPr>
        </p:nvSpPr>
        <p:spPr>
          <a:xfrm>
            <a:off x="478800" y="4788000"/>
            <a:ext cx="4680000" cy="562065"/>
          </a:xfrm>
        </p:spPr>
        <p:txBody>
          <a:bodyPr rIns="216000"/>
          <a:lstStyle>
            <a:lvl1pPr marL="0" indent="0" algn="l">
              <a:buNone/>
              <a:defRPr sz="1600"/>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Master-Untertitelformat bearbeiten</a:t>
            </a:r>
          </a:p>
        </p:txBody>
      </p:sp>
      <p:pic>
        <p:nvPicPr>
          <p:cNvPr id="11" name="Grafik 10">
            <a:extLst>
              <a:ext uri="{FF2B5EF4-FFF2-40B4-BE49-F238E27FC236}">
                <a16:creationId xmlns:a16="http://schemas.microsoft.com/office/drawing/2014/main" id="{9DB0C78F-5BF6-4741-8EF4-0317AF8FB6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425" y="476250"/>
            <a:ext cx="2057313" cy="509277"/>
          </a:xfrm>
          <a:prstGeom prst="rect">
            <a:avLst/>
          </a:prstGeom>
        </p:spPr>
      </p:pic>
      <p:sp>
        <p:nvSpPr>
          <p:cNvPr id="12" name="Textplatzhalter 14">
            <a:extLst>
              <a:ext uri="{FF2B5EF4-FFF2-40B4-BE49-F238E27FC236}">
                <a16:creationId xmlns:a16="http://schemas.microsoft.com/office/drawing/2014/main" id="{010BB3A1-81DC-451B-8834-303DDC61D17D}"/>
              </a:ext>
            </a:extLst>
          </p:cNvPr>
          <p:cNvSpPr>
            <a:spLocks noGrp="1"/>
          </p:cNvSpPr>
          <p:nvPr>
            <p:ph type="body" sz="quarter" idx="11" hasCustomPrompt="1"/>
          </p:nvPr>
        </p:nvSpPr>
        <p:spPr>
          <a:xfrm>
            <a:off x="478800" y="5968800"/>
            <a:ext cx="1692900" cy="546124"/>
          </a:xfrm>
        </p:spPr>
        <p:txBody>
          <a:bodyPr anchor="b" anchorCtr="0"/>
          <a:lstStyle>
            <a:lvl1pPr>
              <a:lnSpc>
                <a:spcPct val="100000"/>
              </a:lnSpc>
              <a:defRPr sz="1100">
                <a:solidFill>
                  <a:schemeClr val="bg1"/>
                </a:solidFill>
              </a:defRPr>
            </a:lvl1pPr>
          </a:lstStyle>
          <a:p>
            <a:pPr lvl="0"/>
            <a:r>
              <a:rPr lang="de-DE"/>
              <a:t>Erste Ebene</a:t>
            </a:r>
          </a:p>
        </p:txBody>
      </p:sp>
      <p:sp>
        <p:nvSpPr>
          <p:cNvPr id="14" name="Textplatzhalter 14">
            <a:extLst>
              <a:ext uri="{FF2B5EF4-FFF2-40B4-BE49-F238E27FC236}">
                <a16:creationId xmlns:a16="http://schemas.microsoft.com/office/drawing/2014/main" id="{C2200793-2927-4E26-AE27-C3EF192AC9F7}"/>
              </a:ext>
            </a:extLst>
          </p:cNvPr>
          <p:cNvSpPr>
            <a:spLocks noGrp="1"/>
          </p:cNvSpPr>
          <p:nvPr>
            <p:ph type="body" sz="quarter" idx="14" hasCustomPrompt="1"/>
          </p:nvPr>
        </p:nvSpPr>
        <p:spPr>
          <a:xfrm>
            <a:off x="2387600" y="5968800"/>
            <a:ext cx="1692900" cy="546124"/>
          </a:xfrm>
        </p:spPr>
        <p:txBody>
          <a:bodyPr anchor="b" anchorCtr="0"/>
          <a:lstStyle>
            <a:lvl1pPr>
              <a:lnSpc>
                <a:spcPct val="100000"/>
              </a:lnSpc>
              <a:defRPr sz="1100">
                <a:solidFill>
                  <a:schemeClr val="bg1"/>
                </a:solidFill>
              </a:defRPr>
            </a:lvl1pPr>
          </a:lstStyle>
          <a:p>
            <a:pPr lvl="0"/>
            <a:r>
              <a:rPr lang="de-DE"/>
              <a:t>Erste Ebene</a:t>
            </a:r>
          </a:p>
        </p:txBody>
      </p:sp>
      <p:sp>
        <p:nvSpPr>
          <p:cNvPr id="5" name="Textplatzhalter 4">
            <a:extLst>
              <a:ext uri="{FF2B5EF4-FFF2-40B4-BE49-F238E27FC236}">
                <a16:creationId xmlns:a16="http://schemas.microsoft.com/office/drawing/2014/main" id="{644D99D3-D209-4B5F-AFD8-F759B2994FFA}"/>
              </a:ext>
            </a:extLst>
          </p:cNvPr>
          <p:cNvSpPr>
            <a:spLocks noGrp="1"/>
          </p:cNvSpPr>
          <p:nvPr>
            <p:ph type="body" sz="quarter" idx="15"/>
          </p:nvPr>
        </p:nvSpPr>
        <p:spPr>
          <a:xfrm rot="-5400000">
            <a:off x="11016000" y="5772158"/>
            <a:ext cx="1281600" cy="144000"/>
          </a:xfrm>
        </p:spPr>
        <p:txBody>
          <a:bodyPr anchor="b" anchorCtr="0"/>
          <a:lstStyle>
            <a:lvl1pPr>
              <a:defRPr sz="800">
                <a:solidFill>
                  <a:schemeClr val="tx1"/>
                </a:solidFill>
              </a:defRPr>
            </a:lvl1pPr>
            <a:lvl5pPr marL="288000" indent="0">
              <a:buNone/>
              <a:defRPr/>
            </a:lvl5pPr>
          </a:lstStyle>
          <a:p>
            <a:pPr lvl="0"/>
            <a:r>
              <a:rPr lang="de-DE"/>
              <a:t>Mastertextformat bearbeiten</a:t>
            </a:r>
          </a:p>
        </p:txBody>
      </p:sp>
    </p:spTree>
    <p:extLst>
      <p:ext uri="{BB962C8B-B14F-4D97-AF65-F5344CB8AC3E}">
        <p14:creationId xmlns:p14="http://schemas.microsoft.com/office/powerpoint/2010/main" val="27409434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1 Column - No topli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6FDAA8-8B2C-4943-A92E-AA894087B98A}"/>
              </a:ext>
            </a:extLst>
          </p:cNvPr>
          <p:cNvSpPr>
            <a:spLocks noGrp="1"/>
          </p:cNvSpPr>
          <p:nvPr>
            <p:ph type="title"/>
          </p:nvPr>
        </p:nvSpPr>
        <p:spPr>
          <a:xfrm>
            <a:off x="479427" y="489296"/>
            <a:ext cx="9324974" cy="887067"/>
          </a:xfrm>
        </p:spPr>
        <p:txBody>
          <a:bodyPr/>
          <a:lstStyle/>
          <a:p>
            <a:r>
              <a:rPr lang="de-DE"/>
              <a:t>Mastertitelformat bearbeiten</a:t>
            </a:r>
          </a:p>
        </p:txBody>
      </p:sp>
      <p:sp>
        <p:nvSpPr>
          <p:cNvPr id="3" name="Inhaltsplatzhalter 2">
            <a:extLst>
              <a:ext uri="{FF2B5EF4-FFF2-40B4-BE49-F238E27FC236}">
                <a16:creationId xmlns:a16="http://schemas.microsoft.com/office/drawing/2014/main" id="{B44BE1ED-5593-43E7-90D4-F1D53BC3E973}"/>
              </a:ext>
            </a:extLst>
          </p:cNvPr>
          <p:cNvSpPr>
            <a:spLocks noGrp="1"/>
          </p:cNvSpPr>
          <p:nvPr>
            <p:ph idx="1"/>
          </p:nvPr>
        </p:nvSpPr>
        <p:spPr>
          <a:xfrm>
            <a:off x="479424" y="1376363"/>
            <a:ext cx="11233151"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7">
            <a:extLst>
              <a:ext uri="{FF2B5EF4-FFF2-40B4-BE49-F238E27FC236}">
                <a16:creationId xmlns:a16="http://schemas.microsoft.com/office/drawing/2014/main" id="{228A5C0F-76A3-4DA0-9F81-A12F1964DA15}"/>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4" name="Fußzeilenplatzhalter 3">
            <a:extLst>
              <a:ext uri="{FF2B5EF4-FFF2-40B4-BE49-F238E27FC236}">
                <a16:creationId xmlns:a16="http://schemas.microsoft.com/office/drawing/2014/main" id="{F066B618-3572-4A35-AE43-3071208EAA47}"/>
              </a:ext>
            </a:extLst>
          </p:cNvPr>
          <p:cNvSpPr>
            <a:spLocks noGrp="1"/>
          </p:cNvSpPr>
          <p:nvPr>
            <p:ph type="ftr" sz="quarter" idx="12"/>
          </p:nvPr>
        </p:nvSpPr>
        <p:spPr/>
        <p:txBody>
          <a:bodyPr/>
          <a:lstStyle/>
          <a:p>
            <a:endParaRPr lang="de-DE"/>
          </a:p>
        </p:txBody>
      </p:sp>
    </p:spTree>
    <p:extLst>
      <p:ext uri="{BB962C8B-B14F-4D97-AF65-F5344CB8AC3E}">
        <p14:creationId xmlns:p14="http://schemas.microsoft.com/office/powerpoint/2010/main" val="2942836756"/>
      </p:ext>
    </p:extLst>
  </p:cSld>
  <p:clrMapOvr>
    <a:masterClrMapping/>
  </p:clrMapOvr>
  <p:extLst>
    <p:ext uri="{DCECCB84-F9BA-43D5-87BE-67443E8EF086}">
      <p15:sldGuideLst xmlns:p15="http://schemas.microsoft.com/office/powerpoint/2012/main">
        <p15:guide id="1" orient="horz" pos="86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EBEE051C-6EF3-470E-8A6F-3ACCAEC2B8D9}"/>
              </a:ext>
            </a:extLst>
          </p:cNvPr>
          <p:cNvSpPr>
            <a:spLocks noGrp="1"/>
          </p:cNvSpPr>
          <p:nvPr>
            <p:ph sz="half" idx="1"/>
          </p:nvPr>
        </p:nvSpPr>
        <p:spPr>
          <a:xfrm>
            <a:off x="479424" y="1808163"/>
            <a:ext cx="5508626" cy="4357687"/>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54F1D8F2-5ECC-4655-A1DA-16D1D9E2965D}"/>
              </a:ext>
            </a:extLst>
          </p:cNvPr>
          <p:cNvSpPr>
            <a:spLocks noGrp="1"/>
          </p:cNvSpPr>
          <p:nvPr>
            <p:ph sz="half" idx="2"/>
          </p:nvPr>
        </p:nvSpPr>
        <p:spPr>
          <a:xfrm>
            <a:off x="6203949" y="1808163"/>
            <a:ext cx="5508626" cy="4357687"/>
          </a:xfrm>
          <a:prstGeom prst="rect">
            <a:avLst/>
          </a:prstGeo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a:extLst>
              <a:ext uri="{FF2B5EF4-FFF2-40B4-BE49-F238E27FC236}">
                <a16:creationId xmlns:a16="http://schemas.microsoft.com/office/drawing/2014/main" id="{F05D0B0C-A748-4D32-9576-AC3B06930A3D}"/>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7" name="Titel 6">
            <a:extLst>
              <a:ext uri="{FF2B5EF4-FFF2-40B4-BE49-F238E27FC236}">
                <a16:creationId xmlns:a16="http://schemas.microsoft.com/office/drawing/2014/main" id="{103C9E28-168F-4D13-868D-27257D6C9ADC}"/>
              </a:ext>
            </a:extLst>
          </p:cNvPr>
          <p:cNvSpPr>
            <a:spLocks noGrp="1"/>
          </p:cNvSpPr>
          <p:nvPr>
            <p:ph type="title"/>
          </p:nvPr>
        </p:nvSpPr>
        <p:spPr/>
        <p:txBody>
          <a:bodyPr/>
          <a:lstStyle/>
          <a:p>
            <a:r>
              <a:rPr lang="de-DE"/>
              <a:t>Mastertitelformat bearbeiten</a:t>
            </a:r>
          </a:p>
        </p:txBody>
      </p:sp>
      <p:sp>
        <p:nvSpPr>
          <p:cNvPr id="2" name="Fußzeilenplatzhalter 1">
            <a:extLst>
              <a:ext uri="{FF2B5EF4-FFF2-40B4-BE49-F238E27FC236}">
                <a16:creationId xmlns:a16="http://schemas.microsoft.com/office/drawing/2014/main" id="{90A950C1-7AA2-4F73-AC21-33D3D0370B47}"/>
              </a:ext>
            </a:extLst>
          </p:cNvPr>
          <p:cNvSpPr>
            <a:spLocks noGrp="1"/>
          </p:cNvSpPr>
          <p:nvPr>
            <p:ph type="ftr" sz="quarter" idx="12"/>
          </p:nvPr>
        </p:nvSpPr>
        <p:spPr/>
        <p:txBody>
          <a:bodyPr/>
          <a:lstStyle/>
          <a:p>
            <a:endParaRPr lang="de-DE"/>
          </a:p>
        </p:txBody>
      </p:sp>
      <p:sp>
        <p:nvSpPr>
          <p:cNvPr id="8" name="Textplatzhalter 4">
            <a:extLst>
              <a:ext uri="{FF2B5EF4-FFF2-40B4-BE49-F238E27FC236}">
                <a16:creationId xmlns:a16="http://schemas.microsoft.com/office/drawing/2014/main" id="{38466069-A1D4-43E3-9D57-F1BB85187B72}"/>
              </a:ext>
            </a:extLst>
          </p:cNvPr>
          <p:cNvSpPr>
            <a:spLocks noGrp="1"/>
          </p:cNvSpPr>
          <p:nvPr>
            <p:ph type="body" sz="quarter" idx="13" hasCustomPrompt="1"/>
          </p:nvPr>
        </p:nvSpPr>
        <p:spPr>
          <a:xfrm>
            <a:off x="479424" y="476250"/>
            <a:ext cx="9324975"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233330206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9" name="Foliennummernplatzhalter 8">
            <a:extLst>
              <a:ext uri="{FF2B5EF4-FFF2-40B4-BE49-F238E27FC236}">
                <a16:creationId xmlns:a16="http://schemas.microsoft.com/office/drawing/2014/main" id="{AC96B8A2-A7F5-4CCA-9AAF-45B703C2E4A4}"/>
              </a:ext>
            </a:extLst>
          </p:cNvPr>
          <p:cNvSpPr>
            <a:spLocks noGrp="1"/>
          </p:cNvSpPr>
          <p:nvPr>
            <p:ph type="sldNum" sz="quarter" idx="15"/>
          </p:nvPr>
        </p:nvSpPr>
        <p:spPr/>
        <p:txBody>
          <a:bodyPr/>
          <a:lstStyle/>
          <a:p>
            <a:fld id="{56C449F3-BD9D-48DC-BFF1-0F66671DA7C6}" type="slidenum">
              <a:rPr lang="de-DE" smtClean="0"/>
              <a:pPr/>
              <a:t>‹#›</a:t>
            </a:fld>
            <a:endParaRPr lang="de-DE"/>
          </a:p>
        </p:txBody>
      </p:sp>
      <p:sp>
        <p:nvSpPr>
          <p:cNvPr id="10" name="Titel 9">
            <a:extLst>
              <a:ext uri="{FF2B5EF4-FFF2-40B4-BE49-F238E27FC236}">
                <a16:creationId xmlns:a16="http://schemas.microsoft.com/office/drawing/2014/main" id="{C1CFEB79-DAF0-459A-90C1-93E72C7A1A54}"/>
              </a:ext>
            </a:extLst>
          </p:cNvPr>
          <p:cNvSpPr>
            <a:spLocks noGrp="1"/>
          </p:cNvSpPr>
          <p:nvPr>
            <p:ph type="title"/>
          </p:nvPr>
        </p:nvSpPr>
        <p:spPr>
          <a:xfrm>
            <a:off x="479427" y="875309"/>
            <a:ext cx="9324974" cy="932854"/>
          </a:xfrm>
        </p:spPr>
        <p:txBody>
          <a:bodyPr/>
          <a:lstStyle/>
          <a:p>
            <a:r>
              <a:rPr lang="de-DE"/>
              <a:t>Mastertitelformat bearbeiten</a:t>
            </a:r>
          </a:p>
        </p:txBody>
      </p:sp>
      <p:sp>
        <p:nvSpPr>
          <p:cNvPr id="12" name="Inhaltsplatzhalter 2">
            <a:extLst>
              <a:ext uri="{FF2B5EF4-FFF2-40B4-BE49-F238E27FC236}">
                <a16:creationId xmlns:a16="http://schemas.microsoft.com/office/drawing/2014/main" id="{95C63E0E-3BF5-4908-9362-9309FED383A9}"/>
              </a:ext>
            </a:extLst>
          </p:cNvPr>
          <p:cNvSpPr>
            <a:spLocks noGrp="1"/>
          </p:cNvSpPr>
          <p:nvPr>
            <p:ph sz="half" idx="1"/>
          </p:nvPr>
        </p:nvSpPr>
        <p:spPr>
          <a:xfrm>
            <a:off x="479424" y="1808163"/>
            <a:ext cx="3600451"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3" name="Inhaltsplatzhalter 3">
            <a:extLst>
              <a:ext uri="{FF2B5EF4-FFF2-40B4-BE49-F238E27FC236}">
                <a16:creationId xmlns:a16="http://schemas.microsoft.com/office/drawing/2014/main" id="{0DFEF79D-1387-4178-94B9-1DC016DC9A2E}"/>
              </a:ext>
            </a:extLst>
          </p:cNvPr>
          <p:cNvSpPr>
            <a:spLocks noGrp="1"/>
          </p:cNvSpPr>
          <p:nvPr>
            <p:ph sz="half" idx="2"/>
          </p:nvPr>
        </p:nvSpPr>
        <p:spPr>
          <a:xfrm>
            <a:off x="4295776" y="1808163"/>
            <a:ext cx="3600449"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14" name="Inhaltsplatzhalter 3">
            <a:extLst>
              <a:ext uri="{FF2B5EF4-FFF2-40B4-BE49-F238E27FC236}">
                <a16:creationId xmlns:a16="http://schemas.microsoft.com/office/drawing/2014/main" id="{D142C95E-C2F8-4F78-A54D-A69241CB1210}"/>
              </a:ext>
            </a:extLst>
          </p:cNvPr>
          <p:cNvSpPr>
            <a:spLocks noGrp="1"/>
          </p:cNvSpPr>
          <p:nvPr>
            <p:ph sz="half" idx="16"/>
          </p:nvPr>
        </p:nvSpPr>
        <p:spPr>
          <a:xfrm>
            <a:off x="8112126" y="1808163"/>
            <a:ext cx="3600449" cy="4357687"/>
          </a:xfrm>
        </p:spPr>
        <p:txBody>
          <a:bodyPr/>
          <a:lstStyle>
            <a:lvl1pPr>
              <a:defRPr sz="1600"/>
            </a:lvl1pPr>
            <a:lvl2pPr>
              <a:defRPr sz="16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2" name="Fußzeilenplatzhalter 1">
            <a:extLst>
              <a:ext uri="{FF2B5EF4-FFF2-40B4-BE49-F238E27FC236}">
                <a16:creationId xmlns:a16="http://schemas.microsoft.com/office/drawing/2014/main" id="{2EAE339A-6B80-4E81-A55D-5C7A743CA5BE}"/>
              </a:ext>
            </a:extLst>
          </p:cNvPr>
          <p:cNvSpPr>
            <a:spLocks noGrp="1"/>
          </p:cNvSpPr>
          <p:nvPr>
            <p:ph type="ftr" sz="quarter" idx="17"/>
          </p:nvPr>
        </p:nvSpPr>
        <p:spPr/>
        <p:txBody>
          <a:bodyPr/>
          <a:lstStyle/>
          <a:p>
            <a:endParaRPr lang="de-DE"/>
          </a:p>
        </p:txBody>
      </p:sp>
      <p:sp>
        <p:nvSpPr>
          <p:cNvPr id="11" name="Textplatzhalter 4">
            <a:extLst>
              <a:ext uri="{FF2B5EF4-FFF2-40B4-BE49-F238E27FC236}">
                <a16:creationId xmlns:a16="http://schemas.microsoft.com/office/drawing/2014/main" id="{DF867C49-9429-44E7-8D7C-BE8830218871}"/>
              </a:ext>
            </a:extLst>
          </p:cNvPr>
          <p:cNvSpPr>
            <a:spLocks noGrp="1"/>
          </p:cNvSpPr>
          <p:nvPr>
            <p:ph type="body" sz="quarter" idx="12" hasCustomPrompt="1"/>
          </p:nvPr>
        </p:nvSpPr>
        <p:spPr>
          <a:xfrm>
            <a:off x="479425" y="476250"/>
            <a:ext cx="9324974"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2131385634"/>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rge image + headline">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901E388C-6A4B-4AA3-B573-6AE8043CAA97}"/>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8" name="Bildplatzhalter 7">
            <a:extLst>
              <a:ext uri="{FF2B5EF4-FFF2-40B4-BE49-F238E27FC236}">
                <a16:creationId xmlns:a16="http://schemas.microsoft.com/office/drawing/2014/main" id="{9729243C-D78B-4B34-B6EA-A7A7D5BA4415}"/>
              </a:ext>
            </a:extLst>
          </p:cNvPr>
          <p:cNvSpPr>
            <a:spLocks noGrp="1"/>
          </p:cNvSpPr>
          <p:nvPr>
            <p:ph type="pic" sz="quarter" idx="12"/>
          </p:nvPr>
        </p:nvSpPr>
        <p:spPr>
          <a:xfrm>
            <a:off x="0" y="0"/>
            <a:ext cx="7056000" cy="5940000"/>
          </a:xfrm>
          <a:solidFill>
            <a:schemeClr val="tx2">
              <a:lumMod val="90000"/>
            </a:schemeClr>
          </a:solidFill>
        </p:spPr>
        <p:txBody>
          <a:bodyPr/>
          <a:lstStyle/>
          <a:p>
            <a:endParaRPr lang="de-DE"/>
          </a:p>
        </p:txBody>
      </p:sp>
      <p:sp>
        <p:nvSpPr>
          <p:cNvPr id="11" name="Textplatzhalter 9">
            <a:extLst>
              <a:ext uri="{FF2B5EF4-FFF2-40B4-BE49-F238E27FC236}">
                <a16:creationId xmlns:a16="http://schemas.microsoft.com/office/drawing/2014/main" id="{D2F612BB-6DB3-48F4-9220-749BDAAD5D05}"/>
              </a:ext>
            </a:extLst>
          </p:cNvPr>
          <p:cNvSpPr>
            <a:spLocks noGrp="1"/>
          </p:cNvSpPr>
          <p:nvPr>
            <p:ph type="body" sz="quarter" idx="13"/>
          </p:nvPr>
        </p:nvSpPr>
        <p:spPr>
          <a:xfrm>
            <a:off x="7632000" y="1808163"/>
            <a:ext cx="4080575" cy="4131838"/>
          </a:xfrm>
        </p:spPr>
        <p:txBody>
          <a:bodyPr/>
          <a:lstStyle>
            <a:lvl1pPr>
              <a:lnSpc>
                <a:spcPts val="3800"/>
              </a:lnSpc>
              <a:spcAft>
                <a:spcPts val="2400"/>
              </a:spcAft>
              <a:defRPr sz="3800" b="0"/>
            </a:lvl1pPr>
            <a:lvl2pPr marL="0" indent="0">
              <a:buNone/>
              <a:defRPr sz="2000"/>
            </a:lvl2pPr>
            <a:lvl3pPr>
              <a:defRPr sz="16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79133B21-53A9-4C10-9A93-A4D7F9A0390F}"/>
              </a:ext>
            </a:extLst>
          </p:cNvPr>
          <p:cNvSpPr>
            <a:spLocks noGrp="1"/>
          </p:cNvSpPr>
          <p:nvPr>
            <p:ph type="ftr" sz="quarter" idx="14"/>
          </p:nvPr>
        </p:nvSpPr>
        <p:spPr/>
        <p:txBody>
          <a:bodyPr/>
          <a:lstStyle/>
          <a:p>
            <a:endParaRPr lang="de-DE"/>
          </a:p>
        </p:txBody>
      </p:sp>
    </p:spTree>
    <p:extLst>
      <p:ext uri="{BB962C8B-B14F-4D97-AF65-F5344CB8AC3E}">
        <p14:creationId xmlns:p14="http://schemas.microsoft.com/office/powerpoint/2010/main" val="1597431466"/>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 topline only">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BDFD4E2-0908-44C9-B61C-E96E93B119CC}"/>
              </a:ext>
            </a:extLst>
          </p:cNvPr>
          <p:cNvSpPr>
            <a:spLocks noGrp="1"/>
          </p:cNvSpPr>
          <p:nvPr>
            <p:ph type="title"/>
          </p:nvPr>
        </p:nvSpPr>
        <p:spPr/>
        <p:txBody>
          <a:bodyPr/>
          <a:lstStyle/>
          <a:p>
            <a:r>
              <a:rPr lang="de-DE"/>
              <a:t>Mastertitelformat bearbeiten</a:t>
            </a:r>
          </a:p>
        </p:txBody>
      </p:sp>
      <p:sp>
        <p:nvSpPr>
          <p:cNvPr id="8" name="Foliennummernplatzhalter 7">
            <a:extLst>
              <a:ext uri="{FF2B5EF4-FFF2-40B4-BE49-F238E27FC236}">
                <a16:creationId xmlns:a16="http://schemas.microsoft.com/office/drawing/2014/main" id="{85560388-B2D9-46A0-B80F-A4F52B824173}"/>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2" name="Fußzeilenplatzhalter 1">
            <a:extLst>
              <a:ext uri="{FF2B5EF4-FFF2-40B4-BE49-F238E27FC236}">
                <a16:creationId xmlns:a16="http://schemas.microsoft.com/office/drawing/2014/main" id="{0DB801B0-E6B4-4F96-8CE5-F9E84D58C40E}"/>
              </a:ext>
            </a:extLst>
          </p:cNvPr>
          <p:cNvSpPr>
            <a:spLocks noGrp="1"/>
          </p:cNvSpPr>
          <p:nvPr>
            <p:ph type="ftr" sz="quarter" idx="12"/>
          </p:nvPr>
        </p:nvSpPr>
        <p:spPr/>
        <p:txBody>
          <a:bodyPr/>
          <a:lstStyle/>
          <a:p>
            <a:endParaRPr lang="de-DE"/>
          </a:p>
        </p:txBody>
      </p:sp>
      <p:sp>
        <p:nvSpPr>
          <p:cNvPr id="9" name="Textplatzhalter 4">
            <a:extLst>
              <a:ext uri="{FF2B5EF4-FFF2-40B4-BE49-F238E27FC236}">
                <a16:creationId xmlns:a16="http://schemas.microsoft.com/office/drawing/2014/main" id="{B5A5C9BE-C1FB-44B5-B87B-4817825EC396}"/>
              </a:ext>
            </a:extLst>
          </p:cNvPr>
          <p:cNvSpPr>
            <a:spLocks noGrp="1"/>
          </p:cNvSpPr>
          <p:nvPr>
            <p:ph type="body" sz="quarter" idx="13" hasCustomPrompt="1"/>
          </p:nvPr>
        </p:nvSpPr>
        <p:spPr>
          <a:xfrm>
            <a:off x="479425" y="476250"/>
            <a:ext cx="9324974"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3040198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1ED9665-CC57-45BB-925F-9031ABDF5D7D}"/>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2" name="Fußzeilenplatzhalter 1">
            <a:extLst>
              <a:ext uri="{FF2B5EF4-FFF2-40B4-BE49-F238E27FC236}">
                <a16:creationId xmlns:a16="http://schemas.microsoft.com/office/drawing/2014/main" id="{7AA99CC9-05C0-45B6-8C99-173138DC6555}"/>
              </a:ext>
            </a:extLst>
          </p:cNvPr>
          <p:cNvSpPr>
            <a:spLocks noGrp="1"/>
          </p:cNvSpPr>
          <p:nvPr>
            <p:ph type="ftr" sz="quarter" idx="12"/>
          </p:nvPr>
        </p:nvSpPr>
        <p:spPr/>
        <p:txBody>
          <a:bodyPr/>
          <a:lstStyle/>
          <a:p>
            <a:endParaRPr lang="de-DE"/>
          </a:p>
        </p:txBody>
      </p:sp>
      <p:sp>
        <p:nvSpPr>
          <p:cNvPr id="7" name="Textplatzhalter 4">
            <a:extLst>
              <a:ext uri="{FF2B5EF4-FFF2-40B4-BE49-F238E27FC236}">
                <a16:creationId xmlns:a16="http://schemas.microsoft.com/office/drawing/2014/main" id="{C59C485C-B44D-40A1-BE56-1CA8AA189B93}"/>
              </a:ext>
            </a:extLst>
          </p:cNvPr>
          <p:cNvSpPr>
            <a:spLocks noGrp="1"/>
          </p:cNvSpPr>
          <p:nvPr>
            <p:ph type="body" sz="quarter" idx="13" hasCustomPrompt="1"/>
          </p:nvPr>
        </p:nvSpPr>
        <p:spPr>
          <a:xfrm>
            <a:off x="479425" y="476250"/>
            <a:ext cx="9324974"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782219000"/>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Content side by side">
    <p:bg>
      <p:bgPr>
        <a:solidFill>
          <a:srgbClr val="122B54"/>
        </a:solidFill>
        <a:effectLst/>
      </p:bgPr>
    </p:bg>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1BBB61B-6E7A-4BFF-9CB2-ED26389C4FCF}"/>
              </a:ext>
            </a:extLst>
          </p:cNvPr>
          <p:cNvSpPr>
            <a:spLocks noGrp="1"/>
          </p:cNvSpPr>
          <p:nvPr>
            <p:ph type="title"/>
          </p:nvPr>
        </p:nvSpPr>
        <p:spPr>
          <a:xfrm>
            <a:off x="495611" y="1808162"/>
            <a:ext cx="3584264" cy="4357687"/>
          </a:xfrm>
          <a:prstGeom prst="rect">
            <a:avLst/>
          </a:prstGeom>
        </p:spPr>
        <p:txBody>
          <a:bodyPr/>
          <a:lstStyle>
            <a:lvl1pPr>
              <a:defRPr>
                <a:solidFill>
                  <a:schemeClr val="tx1"/>
                </a:solidFill>
              </a:defRPr>
            </a:lvl1pPr>
          </a:lstStyle>
          <a:p>
            <a:r>
              <a:rPr lang="de-DE"/>
              <a:t>Mastertitelformat bearbeiten</a:t>
            </a:r>
          </a:p>
        </p:txBody>
      </p:sp>
      <p:sp>
        <p:nvSpPr>
          <p:cNvPr id="3" name="Inhaltsplatzhalter 2">
            <a:extLst>
              <a:ext uri="{FF2B5EF4-FFF2-40B4-BE49-F238E27FC236}">
                <a16:creationId xmlns:a16="http://schemas.microsoft.com/office/drawing/2014/main" id="{5D17BF0A-6C84-41F6-BF3F-CBB13FEE33E8}"/>
              </a:ext>
            </a:extLst>
          </p:cNvPr>
          <p:cNvSpPr>
            <a:spLocks noGrp="1"/>
          </p:cNvSpPr>
          <p:nvPr>
            <p:ph sz="quarter" idx="15"/>
          </p:nvPr>
        </p:nvSpPr>
        <p:spPr>
          <a:xfrm>
            <a:off x="4295775" y="1808162"/>
            <a:ext cx="7416800" cy="4357687"/>
          </a:xfrm>
          <a:prstGeom prst="rect">
            <a:avLst/>
          </a:prstGeom>
        </p:spPr>
        <p:txBody>
          <a:bodyPr/>
          <a:lstStyle>
            <a:lvl1pPr>
              <a:defRPr sz="16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p:txBody>
      </p:sp>
      <p:sp>
        <p:nvSpPr>
          <p:cNvPr id="8" name="Foliennummernplatzhalter 7">
            <a:extLst>
              <a:ext uri="{FF2B5EF4-FFF2-40B4-BE49-F238E27FC236}">
                <a16:creationId xmlns:a16="http://schemas.microsoft.com/office/drawing/2014/main" id="{1DA1E9D5-A24F-4523-B6CC-0D44E010C45A}"/>
              </a:ext>
            </a:extLst>
          </p:cNvPr>
          <p:cNvSpPr>
            <a:spLocks noGrp="1"/>
          </p:cNvSpPr>
          <p:nvPr>
            <p:ph type="sldNum" sz="quarter" idx="17"/>
          </p:nvPr>
        </p:nvSpPr>
        <p:spPr/>
        <p:txBody>
          <a:bodyPr/>
          <a:lstStyle/>
          <a:p>
            <a:fld id="{56C449F3-BD9D-48DC-BFF1-0F66671DA7C6}" type="slidenum">
              <a:rPr lang="de-DE" smtClean="0"/>
              <a:pPr/>
              <a:t>‹#›</a:t>
            </a:fld>
            <a:endParaRPr lang="de-DE"/>
          </a:p>
        </p:txBody>
      </p:sp>
      <p:sp>
        <p:nvSpPr>
          <p:cNvPr id="4" name="Fußzeilenplatzhalter 3">
            <a:extLst>
              <a:ext uri="{FF2B5EF4-FFF2-40B4-BE49-F238E27FC236}">
                <a16:creationId xmlns:a16="http://schemas.microsoft.com/office/drawing/2014/main" id="{21E89875-00B9-49CB-9A52-F4F62C2F70C5}"/>
              </a:ext>
            </a:extLst>
          </p:cNvPr>
          <p:cNvSpPr>
            <a:spLocks noGrp="1"/>
          </p:cNvSpPr>
          <p:nvPr>
            <p:ph type="ftr" sz="quarter" idx="18"/>
          </p:nvPr>
        </p:nvSpPr>
        <p:spPr/>
        <p:txBody>
          <a:bodyPr/>
          <a:lstStyle/>
          <a:p>
            <a:endParaRPr lang="de-DE"/>
          </a:p>
        </p:txBody>
      </p:sp>
      <p:sp>
        <p:nvSpPr>
          <p:cNvPr id="9" name="Textplatzhalter 4">
            <a:extLst>
              <a:ext uri="{FF2B5EF4-FFF2-40B4-BE49-F238E27FC236}">
                <a16:creationId xmlns:a16="http://schemas.microsoft.com/office/drawing/2014/main" id="{E701F698-4425-4620-94EB-05146EF47E6E}"/>
              </a:ext>
            </a:extLst>
          </p:cNvPr>
          <p:cNvSpPr>
            <a:spLocks noGrp="1"/>
          </p:cNvSpPr>
          <p:nvPr>
            <p:ph type="body" sz="quarter" idx="12" hasCustomPrompt="1"/>
          </p:nvPr>
        </p:nvSpPr>
        <p:spPr>
          <a:xfrm>
            <a:off x="479425" y="476250"/>
            <a:ext cx="3600450" cy="252000"/>
          </a:xfrm>
        </p:spPr>
        <p:txBody>
          <a:bodyPr/>
          <a:lstStyle>
            <a:lvl1pPr>
              <a:defRPr lang="de-DE" sz="1100" b="1" kern="1200" cap="all" spc="63" baseline="0" smtClean="0">
                <a:solidFill>
                  <a:schemeClr val="tx1"/>
                </a:solidFill>
                <a:latin typeface="+mn-lt"/>
                <a:ea typeface="+mn-ea"/>
                <a:cs typeface="+mn-cs"/>
              </a:defRPr>
            </a:lvl1pPr>
          </a:lstStyle>
          <a:p>
            <a:pPr lvl="0"/>
            <a:r>
              <a:rPr lang="de-DE"/>
              <a:t>Topline goes here</a:t>
            </a:r>
          </a:p>
        </p:txBody>
      </p:sp>
    </p:spTree>
    <p:extLst>
      <p:ext uri="{BB962C8B-B14F-4D97-AF65-F5344CB8AC3E}">
        <p14:creationId xmlns:p14="http://schemas.microsoft.com/office/powerpoint/2010/main" val="1921681947"/>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122B54"/>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7A28BB5-45D7-4A7F-B5F7-BB60CFEF37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800" y="-152396"/>
            <a:ext cx="1103268" cy="936000"/>
          </a:xfrm>
          <a:prstGeom prst="rect">
            <a:avLst/>
          </a:prstGeom>
        </p:spPr>
      </p:pic>
      <p:sp>
        <p:nvSpPr>
          <p:cNvPr id="7" name="Foliennummernplatzhalter 6">
            <a:extLst>
              <a:ext uri="{FF2B5EF4-FFF2-40B4-BE49-F238E27FC236}">
                <a16:creationId xmlns:a16="http://schemas.microsoft.com/office/drawing/2014/main" id="{73AAFA79-6410-48B1-BD41-CB373E0AA926}"/>
              </a:ext>
            </a:extLst>
          </p:cNvPr>
          <p:cNvSpPr>
            <a:spLocks noGrp="1"/>
          </p:cNvSpPr>
          <p:nvPr>
            <p:ph type="sldNum" sz="quarter" idx="17"/>
          </p:nvPr>
        </p:nvSpPr>
        <p:spPr/>
        <p:txBody>
          <a:bodyPr/>
          <a:lstStyle/>
          <a:p>
            <a:fld id="{56C449F3-BD9D-48DC-BFF1-0F66671DA7C6}" type="slidenum">
              <a:rPr lang="de-DE" smtClean="0"/>
              <a:pPr/>
              <a:t>‹#›</a:t>
            </a:fld>
            <a:endParaRPr lang="de-DE"/>
          </a:p>
        </p:txBody>
      </p:sp>
      <p:sp>
        <p:nvSpPr>
          <p:cNvPr id="10" name="Textplatzhalter 9">
            <a:extLst>
              <a:ext uri="{FF2B5EF4-FFF2-40B4-BE49-F238E27FC236}">
                <a16:creationId xmlns:a16="http://schemas.microsoft.com/office/drawing/2014/main" id="{C7FF25BD-BB7E-4BA1-98E8-46EBC01F6100}"/>
              </a:ext>
            </a:extLst>
          </p:cNvPr>
          <p:cNvSpPr>
            <a:spLocks noGrp="1"/>
          </p:cNvSpPr>
          <p:nvPr>
            <p:ph type="body" sz="quarter" idx="18"/>
          </p:nvPr>
        </p:nvSpPr>
        <p:spPr>
          <a:xfrm>
            <a:off x="495610" y="1808162"/>
            <a:ext cx="7400615" cy="4357687"/>
          </a:xfrm>
        </p:spPr>
        <p:txBody>
          <a:bodyPr/>
          <a:lstStyle>
            <a:lvl1pPr>
              <a:lnSpc>
                <a:spcPts val="3800"/>
              </a:lnSpc>
              <a:spcAft>
                <a:spcPts val="3000"/>
              </a:spcAft>
              <a:defRPr sz="3800"/>
            </a:lvl1pPr>
            <a:lvl2pPr marL="0" indent="0">
              <a:buFont typeface="Arial" panose="020B0604020202020204" pitchFamily="34" charset="0"/>
              <a:buNone/>
              <a:defRPr sz="1600"/>
            </a:lvl2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Fußzeilenplatzhalter 1">
            <a:extLst>
              <a:ext uri="{FF2B5EF4-FFF2-40B4-BE49-F238E27FC236}">
                <a16:creationId xmlns:a16="http://schemas.microsoft.com/office/drawing/2014/main" id="{0D1C1F5E-AD8D-491B-B3B3-0EF68361C677}"/>
              </a:ext>
            </a:extLst>
          </p:cNvPr>
          <p:cNvSpPr>
            <a:spLocks noGrp="1"/>
          </p:cNvSpPr>
          <p:nvPr>
            <p:ph type="ftr" sz="quarter" idx="19"/>
          </p:nvPr>
        </p:nvSpPr>
        <p:spPr/>
        <p:txBody>
          <a:bodyPr/>
          <a:lstStyle/>
          <a:p>
            <a:endParaRPr lang="de-DE"/>
          </a:p>
        </p:txBody>
      </p:sp>
    </p:spTree>
    <p:extLst>
      <p:ext uri="{BB962C8B-B14F-4D97-AF65-F5344CB8AC3E}">
        <p14:creationId xmlns:p14="http://schemas.microsoft.com/office/powerpoint/2010/main" val="560963684"/>
      </p:ext>
    </p:extLst>
  </p:cSld>
  <p:clrMapOvr>
    <a:masterClrMapping/>
  </p:clrMapOvr>
  <p:extLst>
    <p:ext uri="{DCECCB84-F9BA-43D5-87BE-67443E8EF086}">
      <p15:sldGuideLst xmlns:p15="http://schemas.microsoft.com/office/powerpoint/2012/main">
        <p15:guide id="1" orient="horz" pos="1139"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71"/>
          <p:cNvSpPr/>
          <p:nvPr/>
        </p:nvSpPr>
        <p:spPr>
          <a:xfrm rot="10800000">
            <a:off x="0" y="4470401"/>
            <a:ext cx="12192000" cy="2387599"/>
          </a:xfrm>
          <a:prstGeom prst="rect">
            <a:avLst/>
          </a:prstGeom>
          <a:gradFill>
            <a:gsLst>
              <a:gs pos="0">
                <a:srgbClr val="1F1F1F">
                  <a:alpha val="44705"/>
                </a:srgbClr>
              </a:gs>
              <a:gs pos="100000">
                <a:srgbClr val="1F1F1F">
                  <a:alpha val="0"/>
                </a:srgbClr>
              </a:gs>
            </a:gsLst>
            <a:lin ang="540000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0" name="Google Shape;10;p71"/>
          <p:cNvSpPr/>
          <p:nvPr/>
        </p:nvSpPr>
        <p:spPr>
          <a:xfrm rot="10800000">
            <a:off x="8432800" y="0"/>
            <a:ext cx="3759200" cy="6857997"/>
          </a:xfrm>
          <a:prstGeom prst="rect">
            <a:avLst/>
          </a:prstGeom>
          <a:gradFill>
            <a:gsLst>
              <a:gs pos="0">
                <a:srgbClr val="1F1F1F">
                  <a:alpha val="44705"/>
                </a:srgbClr>
              </a:gs>
              <a:gs pos="100000">
                <a:srgbClr val="1F1F1F">
                  <a:alpha val="0"/>
                </a:srgbClr>
              </a:gs>
            </a:gsLst>
            <a:lin ang="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1" name="Google Shape;11;p71"/>
          <p:cNvSpPr/>
          <p:nvPr/>
        </p:nvSpPr>
        <p:spPr>
          <a:xfrm>
            <a:off x="0" y="-1"/>
            <a:ext cx="12192000" cy="2387599"/>
          </a:xfrm>
          <a:prstGeom prst="rect">
            <a:avLst/>
          </a:prstGeom>
          <a:gradFill>
            <a:gsLst>
              <a:gs pos="0">
                <a:srgbClr val="1F1F1F">
                  <a:alpha val="44705"/>
                </a:srgbClr>
              </a:gs>
              <a:gs pos="100000">
                <a:srgbClr val="1F1F1F">
                  <a:alpha val="0"/>
                </a:srgbClr>
              </a:gs>
            </a:gsLst>
            <a:lin ang="540000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2" name="Google Shape;12;p71"/>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3" name="Google Shape;13;p71"/>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4" name="Google Shape;14;p71"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extLst>
      <p:ext uri="{BB962C8B-B14F-4D97-AF65-F5344CB8AC3E}">
        <p14:creationId xmlns:p14="http://schemas.microsoft.com/office/powerpoint/2010/main" val="40792024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5"/>
        <p:cNvGrpSpPr/>
        <p:nvPr/>
      </p:nvGrpSpPr>
      <p:grpSpPr>
        <a:xfrm>
          <a:off x="0" y="0"/>
          <a:ext cx="0" cy="0"/>
          <a:chOff x="0" y="0"/>
          <a:chExt cx="0" cy="0"/>
        </a:xfrm>
      </p:grpSpPr>
      <p:sp>
        <p:nvSpPr>
          <p:cNvPr id="16" name="Google Shape;16;p72"/>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pic>
        <p:nvPicPr>
          <p:cNvPr id="17" name="Google Shape;17;p72"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57328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blue">
    <p:bg>
      <p:bgPr>
        <a:solidFill>
          <a:schemeClr val="accent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9425" y="1620000"/>
            <a:ext cx="11233150" cy="1676355"/>
          </a:xfrm>
        </p:spPr>
        <p:txBody>
          <a:bodyPr rIns="216000" anchor="b" anchorCtr="0"/>
          <a:lstStyle>
            <a:lvl1pPr algn="l">
              <a:lnSpc>
                <a:spcPts val="8500"/>
              </a:lnSpc>
              <a:defRPr sz="8500">
                <a:solidFill>
                  <a:srgbClr val="122B54"/>
                </a:solidFill>
              </a:defRPr>
            </a:lvl1pPr>
          </a:lstStyle>
          <a:p>
            <a:r>
              <a:rPr lang="de-DE"/>
              <a:t>Mastertitel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ts val="8500"/>
              </a:lnSpc>
              <a:buNone/>
              <a:defRPr sz="8500">
                <a:solidFill>
                  <a:schemeClr val="tx1"/>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Untertitelformat</a:t>
            </a:r>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4" y="496800"/>
            <a:ext cx="1692275" cy="1044000"/>
          </a:xfrm>
        </p:spPr>
        <p:txBody>
          <a:bodyPr anchor="t" anchorCtr="0"/>
          <a:lstStyle>
            <a:lvl1pPr algn="l">
              <a:lnSpc>
                <a:spcPct val="80000"/>
              </a:lnSpc>
              <a:defRPr sz="3800">
                <a:solidFill>
                  <a:srgbClr val="122B54"/>
                </a:solidFill>
              </a:defRPr>
            </a:lvl1pPr>
          </a:lstStyle>
          <a:p>
            <a:pPr lvl="0"/>
            <a:r>
              <a:rPr lang="de-DE"/>
              <a:t>Erste Ebene</a:t>
            </a:r>
          </a:p>
        </p:txBody>
      </p:sp>
      <p:pic>
        <p:nvPicPr>
          <p:cNvPr id="7" name="Grafik 6">
            <a:extLst>
              <a:ext uri="{FF2B5EF4-FFF2-40B4-BE49-F238E27FC236}">
                <a16:creationId xmlns:a16="http://schemas.microsoft.com/office/drawing/2014/main" id="{A692D22C-1315-4D74-BBBB-BCE2FB7714B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
        <p:nvSpPr>
          <p:cNvPr id="9" name="Fußzeilenplatzhalter 8">
            <a:extLst>
              <a:ext uri="{FF2B5EF4-FFF2-40B4-BE49-F238E27FC236}">
                <a16:creationId xmlns:a16="http://schemas.microsoft.com/office/drawing/2014/main" id="{BC2789B9-E108-4B68-95AC-2F43EFACBD44}"/>
              </a:ext>
            </a:extLst>
          </p:cNvPr>
          <p:cNvSpPr>
            <a:spLocks noGrp="1"/>
          </p:cNvSpPr>
          <p:nvPr>
            <p:ph type="ftr" sz="quarter" idx="12"/>
          </p:nvPr>
        </p:nvSpPr>
        <p:spPr/>
        <p:txBody>
          <a:bodyPr/>
          <a:lstStyle/>
          <a:p>
            <a:endParaRPr lang="de-DE"/>
          </a:p>
        </p:txBody>
      </p:sp>
      <p:sp>
        <p:nvSpPr>
          <p:cNvPr id="10" name="Foliennummernplatzhalter 9">
            <a:extLst>
              <a:ext uri="{FF2B5EF4-FFF2-40B4-BE49-F238E27FC236}">
                <a16:creationId xmlns:a16="http://schemas.microsoft.com/office/drawing/2014/main" id="{0A76155D-28BD-4C10-BAB6-57A10E8FE88E}"/>
              </a:ext>
            </a:extLst>
          </p:cNvPr>
          <p:cNvSpPr>
            <a:spLocks noGrp="1"/>
          </p:cNvSpPr>
          <p:nvPr>
            <p:ph type="sldNum" sz="quarter" idx="13"/>
          </p:nvPr>
        </p:nvSpPr>
        <p:spPr/>
        <p:txBody>
          <a:bodyPr/>
          <a:lstStyle>
            <a:lvl1pPr>
              <a:defRPr>
                <a:solidFill>
                  <a:schemeClr val="tx1"/>
                </a:solidFill>
              </a:defRPr>
            </a:lvl1pPr>
          </a:lstStyle>
          <a:p>
            <a:fld id="{56C449F3-BD9D-48DC-BFF1-0F66671DA7C6}" type="slidenum">
              <a:rPr lang="de-DE" smtClean="0"/>
              <a:pPr/>
              <a:t>‹#›</a:t>
            </a:fld>
            <a:endParaRPr lang="de-DE"/>
          </a:p>
        </p:txBody>
      </p:sp>
    </p:spTree>
    <p:extLst>
      <p:ext uri="{BB962C8B-B14F-4D97-AF65-F5344CB8AC3E}">
        <p14:creationId xmlns:p14="http://schemas.microsoft.com/office/powerpoint/2010/main" val="913162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0"/>
        <p:cNvGrpSpPr/>
        <p:nvPr/>
      </p:nvGrpSpPr>
      <p:grpSpPr>
        <a:xfrm>
          <a:off x="0" y="0"/>
          <a:ext cx="0" cy="0"/>
          <a:chOff x="0" y="0"/>
          <a:chExt cx="0" cy="0"/>
        </a:xfrm>
      </p:grpSpPr>
      <p:sp>
        <p:nvSpPr>
          <p:cNvPr id="21" name="Google Shape;21;p74"/>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2" name="Google Shape;22;p74"/>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23" name="Google Shape;23;p74"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4781828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4"/>
        <p:cNvGrpSpPr/>
        <p:nvPr/>
      </p:nvGrpSpPr>
      <p:grpSpPr>
        <a:xfrm>
          <a:off x="0" y="0"/>
          <a:ext cx="0" cy="0"/>
          <a:chOff x="0" y="0"/>
          <a:chExt cx="0" cy="0"/>
        </a:xfrm>
      </p:grpSpPr>
      <p:sp>
        <p:nvSpPr>
          <p:cNvPr id="25" name="Google Shape;25;p75"/>
          <p:cNvSpPr txBox="1">
            <a:spLocks noGrp="1"/>
          </p:cNvSpPr>
          <p:nvPr>
            <p:ph type="title"/>
          </p:nvPr>
        </p:nvSpPr>
        <p:spPr>
          <a:xfrm>
            <a:off x="1202532" y="365129"/>
            <a:ext cx="10151269" cy="6647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E5F62"/>
              </a:buClr>
              <a:buSzPts val="4398"/>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75"/>
          <p:cNvSpPr txBox="1">
            <a:spLocks noGrp="1"/>
          </p:cNvSpPr>
          <p:nvPr>
            <p:ph type="body" idx="1"/>
          </p:nvPr>
        </p:nvSpPr>
        <p:spPr>
          <a:xfrm>
            <a:off x="838201" y="1337913"/>
            <a:ext cx="10515600" cy="4839051"/>
          </a:xfrm>
          <a:prstGeom prst="rect">
            <a:avLst/>
          </a:prstGeom>
          <a:noFill/>
          <a:ln>
            <a:noFill/>
          </a:ln>
        </p:spPr>
        <p:txBody>
          <a:bodyPr spcFirstLastPara="1" wrap="square" lIns="91425" tIns="45700" rIns="91425" bIns="45700" anchor="t" anchorCtr="0">
            <a:noAutofit/>
          </a:bodyPr>
          <a:lstStyle>
            <a:lvl1pPr marL="609585" lvl="0" indent="-541768" algn="l">
              <a:lnSpc>
                <a:spcPct val="90000"/>
              </a:lnSpc>
              <a:spcBef>
                <a:spcPts val="999"/>
              </a:spcBef>
              <a:spcAft>
                <a:spcPts val="0"/>
              </a:spcAft>
              <a:buClr>
                <a:schemeClr val="accent2"/>
              </a:buClr>
              <a:buSzPts val="2799"/>
              <a:buChar char="•"/>
              <a:defRPr b="1">
                <a:solidFill>
                  <a:schemeClr val="accent2"/>
                </a:solidFill>
                <a:latin typeface="Open Sans SemiBold"/>
                <a:ea typeface="Open Sans SemiBold"/>
                <a:cs typeface="Open Sans SemiBold"/>
                <a:sym typeface="Open Sans SemiBold"/>
              </a:defRPr>
            </a:lvl1pPr>
            <a:lvl2pPr marL="1219170" lvl="1" indent="-507902" algn="l">
              <a:lnSpc>
                <a:spcPct val="90000"/>
              </a:lnSpc>
              <a:spcBef>
                <a:spcPts val="500"/>
              </a:spcBef>
              <a:spcAft>
                <a:spcPts val="0"/>
              </a:spcAft>
              <a:buClr>
                <a:schemeClr val="dk1"/>
              </a:buClr>
              <a:buSzPts val="2399"/>
              <a:buChar char="•"/>
              <a:defRPr>
                <a:solidFill>
                  <a:schemeClr val="dk1"/>
                </a:solidFill>
                <a:latin typeface="Fira Sans"/>
                <a:ea typeface="Fira Sans"/>
                <a:cs typeface="Fira Sans"/>
                <a:sym typeface="Fira Sans"/>
              </a:defRPr>
            </a:lvl2pPr>
            <a:lvl3pPr marL="1828754" lvl="2" indent="-474036" algn="l">
              <a:lnSpc>
                <a:spcPct val="90000"/>
              </a:lnSpc>
              <a:spcBef>
                <a:spcPts val="500"/>
              </a:spcBef>
              <a:spcAft>
                <a:spcPts val="0"/>
              </a:spcAft>
              <a:buClr>
                <a:schemeClr val="accent1"/>
              </a:buClr>
              <a:buSzPts val="1999"/>
              <a:buChar char="•"/>
              <a:defRPr>
                <a:solidFill>
                  <a:schemeClr val="accent1"/>
                </a:solidFill>
                <a:latin typeface="Fira Sans"/>
                <a:ea typeface="Fira Sans"/>
                <a:cs typeface="Fira Sans"/>
                <a:sym typeface="Fira Sans"/>
              </a:defRPr>
            </a:lvl3pPr>
            <a:lvl4pPr marL="2438339" lvl="3" indent="-457103"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4pPr>
            <a:lvl5pPr marL="3047924" lvl="4" indent="-457103"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27" name="Google Shape;27;p75"/>
          <p:cNvPicPr preferRelativeResize="0"/>
          <p:nvPr/>
        </p:nvPicPr>
        <p:blipFill rotWithShape="1">
          <a:blip r:embed="rId2">
            <a:alphaModFix/>
          </a:blip>
          <a:srcRect/>
          <a:stretch/>
        </p:blipFill>
        <p:spPr>
          <a:xfrm>
            <a:off x="115446" y="365129"/>
            <a:ext cx="910503" cy="530023"/>
          </a:xfrm>
          <a:prstGeom prst="rect">
            <a:avLst/>
          </a:prstGeom>
          <a:noFill/>
          <a:ln>
            <a:noFill/>
          </a:ln>
        </p:spPr>
      </p:pic>
      <p:pic>
        <p:nvPicPr>
          <p:cNvPr id="28" name="Google Shape;28;p75" descr="A picture containing text&#10;&#10;Description automatically generated"/>
          <p:cNvPicPr preferRelativeResize="0"/>
          <p:nvPr/>
        </p:nvPicPr>
        <p:blipFill rotWithShape="1">
          <a:blip r:embed="rId3">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710068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29"/>
        <p:cNvGrpSpPr/>
        <p:nvPr/>
      </p:nvGrpSpPr>
      <p:grpSpPr>
        <a:xfrm>
          <a:off x="0" y="0"/>
          <a:ext cx="0" cy="0"/>
          <a:chOff x="0" y="0"/>
          <a:chExt cx="0" cy="0"/>
        </a:xfrm>
      </p:grpSpPr>
      <p:sp>
        <p:nvSpPr>
          <p:cNvPr id="30" name="Google Shape;30;p76"/>
          <p:cNvSpPr txBox="1">
            <a:spLocks noGrp="1"/>
          </p:cNvSpPr>
          <p:nvPr>
            <p:ph type="title"/>
          </p:nvPr>
        </p:nvSpPr>
        <p:spPr>
          <a:xfrm>
            <a:off x="311666" y="239763"/>
            <a:ext cx="11634135"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1" name="Google Shape;31;p76"/>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sp>
        <p:nvSpPr>
          <p:cNvPr id="32" name="Google Shape;32;p76"/>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33" name="Google Shape;33;p76"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1264858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34"/>
        <p:cNvGrpSpPr/>
        <p:nvPr/>
      </p:nvGrpSpPr>
      <p:grpSpPr>
        <a:xfrm>
          <a:off x="0" y="0"/>
          <a:ext cx="0" cy="0"/>
          <a:chOff x="0" y="0"/>
          <a:chExt cx="0" cy="0"/>
        </a:xfrm>
      </p:grpSpPr>
      <p:sp>
        <p:nvSpPr>
          <p:cNvPr id="35" name="Google Shape;35;p77"/>
          <p:cNvSpPr txBox="1">
            <a:spLocks noGrp="1"/>
          </p:cNvSpPr>
          <p:nvPr>
            <p:ph type="subTitle" idx="1"/>
          </p:nvPr>
        </p:nvSpPr>
        <p:spPr>
          <a:xfrm>
            <a:off x="447775" y="55442"/>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36" name="Google Shape;36;p77"/>
          <p:cNvCxnSpPr/>
          <p:nvPr/>
        </p:nvCxnSpPr>
        <p:spPr>
          <a:xfrm rot="10800000">
            <a:off x="447775" y="101"/>
            <a:ext cx="0" cy="886500"/>
          </a:xfrm>
          <a:prstGeom prst="straightConnector1">
            <a:avLst/>
          </a:prstGeom>
          <a:noFill/>
          <a:ln w="9525" cap="flat" cmpd="sng">
            <a:solidFill>
              <a:schemeClr val="accent1"/>
            </a:solidFill>
            <a:prstDash val="solid"/>
            <a:round/>
            <a:headEnd type="none" w="sm" len="sm"/>
            <a:tailEnd type="none" w="sm" len="sm"/>
          </a:ln>
        </p:spPr>
      </p:cxnSp>
      <p:pic>
        <p:nvPicPr>
          <p:cNvPr id="37" name="Google Shape;37;p77"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26253538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38"/>
        <p:cNvGrpSpPr/>
        <p:nvPr/>
      </p:nvGrpSpPr>
      <p:grpSpPr>
        <a:xfrm>
          <a:off x="0" y="0"/>
          <a:ext cx="0" cy="0"/>
          <a:chOff x="0" y="0"/>
          <a:chExt cx="0" cy="0"/>
        </a:xfrm>
      </p:grpSpPr>
      <p:sp>
        <p:nvSpPr>
          <p:cNvPr id="39" name="Google Shape;39;p78" descr="Spalte links" title="Spalte links"/>
          <p:cNvSpPr txBox="1">
            <a:spLocks noGrp="1"/>
          </p:cNvSpPr>
          <p:nvPr>
            <p:ph type="body" idx="1"/>
          </p:nvPr>
        </p:nvSpPr>
        <p:spPr>
          <a:xfrm>
            <a:off x="507998" y="1272881"/>
            <a:ext cx="11188639" cy="5096171"/>
          </a:xfrm>
          <a:prstGeom prst="rect">
            <a:avLst/>
          </a:prstGeom>
          <a:noFill/>
          <a:ln>
            <a:noFill/>
          </a:ln>
        </p:spPr>
        <p:txBody>
          <a:bodyPr spcFirstLastPara="1" wrap="square" lIns="91425" tIns="91425" rIns="0" bIns="91425" anchor="t" anchorCtr="0">
            <a:noAutofit/>
          </a:bodyPr>
          <a:lstStyle>
            <a:lvl1pPr marL="609585" lvl="0" indent="-448722" algn="l">
              <a:lnSpc>
                <a:spcPct val="137142"/>
              </a:lnSpc>
              <a:spcBef>
                <a:spcPts val="1067"/>
              </a:spcBef>
              <a:spcAft>
                <a:spcPts val="0"/>
              </a:spcAft>
              <a:buSzPts val="1700"/>
              <a:buChar char="●"/>
              <a:defRPr sz="1400" b="0" cap="none">
                <a:solidFill>
                  <a:schemeClr val="dk1"/>
                </a:solidFill>
                <a:latin typeface="Open Sans SemiBold"/>
                <a:ea typeface="Open Sans SemiBold"/>
                <a:cs typeface="Open Sans SemiBold"/>
                <a:sym typeface="Open Sans SemiBold"/>
              </a:defRPr>
            </a:lvl1pPr>
            <a:lvl2pPr marL="1219170" lvl="1" indent="-431789" algn="l">
              <a:lnSpc>
                <a:spcPct val="100000"/>
              </a:lnSpc>
              <a:spcBef>
                <a:spcPts val="533"/>
              </a:spcBef>
              <a:spcAft>
                <a:spcPts val="0"/>
              </a:spcAft>
              <a:buSzPts val="1500"/>
              <a:buChar char="○"/>
              <a:defRPr sz="1400">
                <a:solidFill>
                  <a:schemeClr val="dk1"/>
                </a:solidFill>
                <a:latin typeface="Arial"/>
                <a:ea typeface="Arial"/>
                <a:cs typeface="Arial"/>
                <a:sym typeface="Arial"/>
              </a:defRPr>
            </a:lvl2pPr>
            <a:lvl3pPr marL="1828754" lvl="2" indent="-423323" algn="l">
              <a:lnSpc>
                <a:spcPct val="100000"/>
              </a:lnSpc>
              <a:spcBef>
                <a:spcPts val="533"/>
              </a:spcBef>
              <a:spcAft>
                <a:spcPts val="0"/>
              </a:spcAft>
              <a:buSzPts val="1400"/>
              <a:buChar char="■"/>
              <a:defRPr sz="1200">
                <a:solidFill>
                  <a:schemeClr val="dk1"/>
                </a:solidFill>
              </a:defRPr>
            </a:lvl3pPr>
            <a:lvl4pPr marL="2438339" lvl="3" indent="-406390" algn="l">
              <a:lnSpc>
                <a:spcPct val="100000"/>
              </a:lnSpc>
              <a:spcBef>
                <a:spcPts val="533"/>
              </a:spcBef>
              <a:spcAft>
                <a:spcPts val="0"/>
              </a:spcAft>
              <a:buSzPts val="1200"/>
              <a:buChar char="●"/>
              <a:defRPr sz="1200">
                <a:solidFill>
                  <a:schemeClr val="dk1"/>
                </a:solidFill>
              </a:defRPr>
            </a:lvl4pPr>
            <a:lvl5pPr marL="3047924" lvl="4" indent="-423323" algn="l">
              <a:lnSpc>
                <a:spcPct val="100000"/>
              </a:lnSpc>
              <a:spcBef>
                <a:spcPts val="533"/>
              </a:spcBef>
              <a:spcAft>
                <a:spcPts val="0"/>
              </a:spcAft>
              <a:buSzPts val="1400"/>
              <a:buChar char="○"/>
              <a:defRPr sz="1200">
                <a:solidFill>
                  <a:schemeClr val="dk1"/>
                </a:solidFill>
              </a:defRPr>
            </a:lvl5pPr>
            <a:lvl6pPr marL="3657509" lvl="5" indent="-423323" algn="l">
              <a:lnSpc>
                <a:spcPct val="90000"/>
              </a:lnSpc>
              <a:spcBef>
                <a:spcPts val="533"/>
              </a:spcBef>
              <a:spcAft>
                <a:spcPts val="0"/>
              </a:spcAft>
              <a:buSzPts val="1400"/>
              <a:buChar char="■"/>
              <a:defRPr sz="1200">
                <a:solidFill>
                  <a:schemeClr val="dk1"/>
                </a:solidFill>
              </a:defRPr>
            </a:lvl6pPr>
            <a:lvl7pPr marL="4267093" lvl="6" indent="-423323" algn="l">
              <a:lnSpc>
                <a:spcPct val="90000"/>
              </a:lnSpc>
              <a:spcBef>
                <a:spcPts val="533"/>
              </a:spcBef>
              <a:spcAft>
                <a:spcPts val="0"/>
              </a:spcAft>
              <a:buSzPts val="1400"/>
              <a:buChar char="●"/>
              <a:defRPr sz="1100">
                <a:solidFill>
                  <a:schemeClr val="dk1"/>
                </a:solidFill>
              </a:defRPr>
            </a:lvl7pPr>
            <a:lvl8pPr marL="4876678" lvl="7" indent="-423323" algn="l">
              <a:lnSpc>
                <a:spcPct val="90000"/>
              </a:lnSpc>
              <a:spcBef>
                <a:spcPts val="533"/>
              </a:spcBef>
              <a:spcAft>
                <a:spcPts val="0"/>
              </a:spcAft>
              <a:buSzPts val="1400"/>
              <a:buChar char="○"/>
              <a:defRPr sz="1051">
                <a:solidFill>
                  <a:schemeClr val="dk1"/>
                </a:solidFill>
              </a:defRPr>
            </a:lvl8pPr>
            <a:lvl9pPr marL="5486263" lvl="8" indent="-423323" algn="l">
              <a:lnSpc>
                <a:spcPct val="90000"/>
              </a:lnSpc>
              <a:spcBef>
                <a:spcPts val="533"/>
              </a:spcBef>
              <a:spcAft>
                <a:spcPts val="0"/>
              </a:spcAft>
              <a:buSzPts val="1400"/>
              <a:buChar char="■"/>
              <a:defRPr sz="600">
                <a:solidFill>
                  <a:schemeClr val="dk1"/>
                </a:solidFill>
              </a:defRPr>
            </a:lvl9pPr>
          </a:lstStyle>
          <a:p>
            <a:endParaRPr/>
          </a:p>
        </p:txBody>
      </p:sp>
      <p:sp>
        <p:nvSpPr>
          <p:cNvPr id="40" name="Google Shape;40;p78"/>
          <p:cNvSpPr txBox="1">
            <a:spLocks noGrp="1"/>
          </p:cNvSpPr>
          <p:nvPr>
            <p:ph type="title"/>
          </p:nvPr>
        </p:nvSpPr>
        <p:spPr>
          <a:xfrm>
            <a:off x="508003" y="515819"/>
            <a:ext cx="10674352" cy="514232"/>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99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41" name="Google Shape;41;p7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484878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42"/>
        <p:cNvGrpSpPr/>
        <p:nvPr/>
      </p:nvGrpSpPr>
      <p:grpSpPr>
        <a:xfrm>
          <a:off x="0" y="0"/>
          <a:ext cx="0" cy="0"/>
          <a:chOff x="0" y="0"/>
          <a:chExt cx="0" cy="0"/>
        </a:xfrm>
      </p:grpSpPr>
      <p:sp>
        <p:nvSpPr>
          <p:cNvPr id="43" name="Google Shape;43;p79"/>
          <p:cNvSpPr txBox="1">
            <a:spLocks noGrp="1"/>
          </p:cNvSpPr>
          <p:nvPr>
            <p:ph type="title"/>
          </p:nvPr>
        </p:nvSpPr>
        <p:spPr>
          <a:xfrm>
            <a:off x="311666" y="239763"/>
            <a:ext cx="11512671"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44" name="Google Shape;44;p79"/>
          <p:cNvSpPr txBox="1">
            <a:spLocks noGrp="1"/>
          </p:cNvSpPr>
          <p:nvPr>
            <p:ph type="body" idx="1"/>
          </p:nvPr>
        </p:nvSpPr>
        <p:spPr>
          <a:xfrm>
            <a:off x="311667" y="1172167"/>
            <a:ext cx="5822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cxnSp>
        <p:nvCxnSpPr>
          <p:cNvPr id="45" name="Google Shape;45;p79"/>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46" name="Google Shape;46;p79"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283690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57"/>
          <p:cNvSpPr/>
          <p:nvPr/>
        </p:nvSpPr>
        <p:spPr>
          <a:xfrm rot="10800000">
            <a:off x="0" y="4470401"/>
            <a:ext cx="12192000" cy="2387599"/>
          </a:xfrm>
          <a:prstGeom prst="rect">
            <a:avLst/>
          </a:prstGeom>
          <a:gradFill>
            <a:gsLst>
              <a:gs pos="0">
                <a:srgbClr val="1F1F1F">
                  <a:alpha val="44705"/>
                </a:srgbClr>
              </a:gs>
              <a:gs pos="100000">
                <a:srgbClr val="1F1F1F">
                  <a:alpha val="0"/>
                </a:srgbClr>
              </a:gs>
            </a:gsLst>
            <a:lin ang="540000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0" name="Google Shape;10;p57"/>
          <p:cNvSpPr/>
          <p:nvPr/>
        </p:nvSpPr>
        <p:spPr>
          <a:xfrm rot="10800000">
            <a:off x="8432800" y="0"/>
            <a:ext cx="3759200" cy="6857997"/>
          </a:xfrm>
          <a:prstGeom prst="rect">
            <a:avLst/>
          </a:prstGeom>
          <a:gradFill>
            <a:gsLst>
              <a:gs pos="0">
                <a:srgbClr val="1F1F1F">
                  <a:alpha val="44705"/>
                </a:srgbClr>
              </a:gs>
              <a:gs pos="100000">
                <a:srgbClr val="1F1F1F">
                  <a:alpha val="0"/>
                </a:srgbClr>
              </a:gs>
            </a:gsLst>
            <a:lin ang="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1" name="Google Shape;11;p57"/>
          <p:cNvSpPr/>
          <p:nvPr/>
        </p:nvSpPr>
        <p:spPr>
          <a:xfrm>
            <a:off x="0" y="-1"/>
            <a:ext cx="12192000" cy="2387599"/>
          </a:xfrm>
          <a:prstGeom prst="rect">
            <a:avLst/>
          </a:prstGeom>
          <a:gradFill>
            <a:gsLst>
              <a:gs pos="0">
                <a:srgbClr val="1F1F1F">
                  <a:alpha val="44705"/>
                </a:srgbClr>
              </a:gs>
              <a:gs pos="100000">
                <a:srgbClr val="1F1F1F">
                  <a:alpha val="0"/>
                </a:srgbClr>
              </a:gs>
            </a:gsLst>
            <a:lin ang="5400000" scaled="0"/>
          </a:gra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1867" b="0" i="0" u="none" strike="noStrike" cap="none" dirty="0">
              <a:solidFill>
                <a:schemeClr val="lt1"/>
              </a:solidFill>
              <a:latin typeface="Arial"/>
              <a:ea typeface="Arial"/>
              <a:cs typeface="Arial"/>
              <a:sym typeface="Arial"/>
            </a:endParaRPr>
          </a:p>
        </p:txBody>
      </p:sp>
      <p:sp>
        <p:nvSpPr>
          <p:cNvPr id="12" name="Google Shape;12;p57"/>
          <p:cNvSpPr txBox="1">
            <a:spLocks noGrp="1"/>
          </p:cNvSpPr>
          <p:nvPr>
            <p:ph type="ctrTitle"/>
          </p:nvPr>
        </p:nvSpPr>
        <p:spPr>
          <a:xfrm>
            <a:off x="838200" y="969963"/>
            <a:ext cx="5867600" cy="2387600"/>
          </a:xfrm>
          <a:prstGeom prst="rect">
            <a:avLst/>
          </a:prstGeom>
          <a:noFill/>
          <a:ln>
            <a:noFill/>
          </a:ln>
        </p:spPr>
        <p:txBody>
          <a:bodyPr spcFirstLastPara="1" wrap="square" lIns="68575" tIns="68575" rIns="68575" bIns="68575" anchor="ctr" anchorCtr="0">
            <a:noAutofit/>
          </a:bodyPr>
          <a:lstStyle>
            <a:lvl1pPr marR="0" lvl="0" algn="l">
              <a:lnSpc>
                <a:spcPct val="100000"/>
              </a:lnSpc>
              <a:spcBef>
                <a:spcPts val="0"/>
              </a:spcBef>
              <a:spcAft>
                <a:spcPts val="0"/>
              </a:spcAft>
              <a:buClr>
                <a:schemeClr val="lt1"/>
              </a:buClr>
              <a:buSzPts val="2400"/>
              <a:buNone/>
              <a:defRPr sz="3200" b="1" i="0" u="none" strike="noStrike" cap="none">
                <a:solidFill>
                  <a:schemeClr val="lt1"/>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2400"/>
              <a:buFont typeface="Arial"/>
              <a:buNone/>
              <a:defRPr sz="3200">
                <a:latin typeface="Arial"/>
                <a:ea typeface="Arial"/>
                <a:cs typeface="Arial"/>
                <a:sym typeface="Arial"/>
              </a:defRPr>
            </a:lvl2pPr>
            <a:lvl3pPr lvl="2" algn="l">
              <a:lnSpc>
                <a:spcPct val="100000"/>
              </a:lnSpc>
              <a:spcBef>
                <a:spcPts val="0"/>
              </a:spcBef>
              <a:spcAft>
                <a:spcPts val="0"/>
              </a:spcAft>
              <a:buSzPts val="2400"/>
              <a:buFont typeface="Arial"/>
              <a:buNone/>
              <a:defRPr sz="3200">
                <a:latin typeface="Arial"/>
                <a:ea typeface="Arial"/>
                <a:cs typeface="Arial"/>
                <a:sym typeface="Arial"/>
              </a:defRPr>
            </a:lvl3pPr>
            <a:lvl4pPr lvl="3" algn="l">
              <a:lnSpc>
                <a:spcPct val="100000"/>
              </a:lnSpc>
              <a:spcBef>
                <a:spcPts val="0"/>
              </a:spcBef>
              <a:spcAft>
                <a:spcPts val="0"/>
              </a:spcAft>
              <a:buSzPts val="2400"/>
              <a:buFont typeface="Arial"/>
              <a:buNone/>
              <a:defRPr sz="3200">
                <a:latin typeface="Arial"/>
                <a:ea typeface="Arial"/>
                <a:cs typeface="Arial"/>
                <a:sym typeface="Arial"/>
              </a:defRPr>
            </a:lvl4pPr>
            <a:lvl5pPr lvl="4" algn="l">
              <a:lnSpc>
                <a:spcPct val="100000"/>
              </a:lnSpc>
              <a:spcBef>
                <a:spcPts val="0"/>
              </a:spcBef>
              <a:spcAft>
                <a:spcPts val="0"/>
              </a:spcAft>
              <a:buSzPts val="2400"/>
              <a:buFont typeface="Arial"/>
              <a:buNone/>
              <a:defRPr sz="3200">
                <a:latin typeface="Arial"/>
                <a:ea typeface="Arial"/>
                <a:cs typeface="Arial"/>
                <a:sym typeface="Arial"/>
              </a:defRPr>
            </a:lvl5pPr>
            <a:lvl6pPr lvl="5" algn="l">
              <a:lnSpc>
                <a:spcPct val="100000"/>
              </a:lnSpc>
              <a:spcBef>
                <a:spcPts val="0"/>
              </a:spcBef>
              <a:spcAft>
                <a:spcPts val="0"/>
              </a:spcAft>
              <a:buSzPts val="2400"/>
              <a:buFont typeface="Arial"/>
              <a:buNone/>
              <a:defRPr sz="3200">
                <a:latin typeface="Arial"/>
                <a:ea typeface="Arial"/>
                <a:cs typeface="Arial"/>
                <a:sym typeface="Arial"/>
              </a:defRPr>
            </a:lvl6pPr>
            <a:lvl7pPr lvl="6" algn="l">
              <a:lnSpc>
                <a:spcPct val="100000"/>
              </a:lnSpc>
              <a:spcBef>
                <a:spcPts val="0"/>
              </a:spcBef>
              <a:spcAft>
                <a:spcPts val="0"/>
              </a:spcAft>
              <a:buSzPts val="2400"/>
              <a:buFont typeface="Arial"/>
              <a:buNone/>
              <a:defRPr sz="3200">
                <a:latin typeface="Arial"/>
                <a:ea typeface="Arial"/>
                <a:cs typeface="Arial"/>
                <a:sym typeface="Arial"/>
              </a:defRPr>
            </a:lvl7pPr>
            <a:lvl8pPr lvl="7" algn="l">
              <a:lnSpc>
                <a:spcPct val="100000"/>
              </a:lnSpc>
              <a:spcBef>
                <a:spcPts val="0"/>
              </a:spcBef>
              <a:spcAft>
                <a:spcPts val="0"/>
              </a:spcAft>
              <a:buSzPts val="2400"/>
              <a:buFont typeface="Arial"/>
              <a:buNone/>
              <a:defRPr sz="3200">
                <a:latin typeface="Arial"/>
                <a:ea typeface="Arial"/>
                <a:cs typeface="Arial"/>
                <a:sym typeface="Arial"/>
              </a:defRPr>
            </a:lvl8pPr>
            <a:lvl9pPr lvl="8" algn="l">
              <a:lnSpc>
                <a:spcPct val="100000"/>
              </a:lnSpc>
              <a:spcBef>
                <a:spcPts val="0"/>
              </a:spcBef>
              <a:spcAft>
                <a:spcPts val="0"/>
              </a:spcAft>
              <a:buSzPts val="2400"/>
              <a:buFont typeface="Arial"/>
              <a:buNone/>
              <a:defRPr sz="3200">
                <a:latin typeface="Arial"/>
                <a:ea typeface="Arial"/>
                <a:cs typeface="Arial"/>
                <a:sym typeface="Arial"/>
              </a:defRPr>
            </a:lvl9pPr>
          </a:lstStyle>
          <a:p>
            <a:endParaRPr/>
          </a:p>
        </p:txBody>
      </p:sp>
      <p:sp>
        <p:nvSpPr>
          <p:cNvPr id="13" name="Google Shape;13;p57"/>
          <p:cNvSpPr txBox="1">
            <a:spLocks noGrp="1"/>
          </p:cNvSpPr>
          <p:nvPr>
            <p:ph type="subTitle" idx="1"/>
          </p:nvPr>
        </p:nvSpPr>
        <p:spPr>
          <a:xfrm>
            <a:off x="838200" y="3449637"/>
            <a:ext cx="5867600" cy="838000"/>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067"/>
              </a:spcBef>
              <a:spcAft>
                <a:spcPts val="0"/>
              </a:spcAft>
              <a:buClr>
                <a:srgbClr val="168FDF"/>
              </a:buClr>
              <a:buSzPts val="1700"/>
              <a:buNone/>
              <a:defRPr sz="2000" i="0" u="none" strike="noStrike" cap="none">
                <a:solidFill>
                  <a:schemeClr val="lt1"/>
                </a:solidFill>
                <a:latin typeface="Open Sans SemiBold"/>
                <a:ea typeface="Open Sans SemiBold"/>
                <a:cs typeface="Open Sans SemiBold"/>
                <a:sym typeface="Open Sans SemiBold"/>
              </a:defRPr>
            </a:lvl1pPr>
            <a:lvl2pPr marR="0" lvl="1" algn="ctr">
              <a:lnSpc>
                <a:spcPct val="100000"/>
              </a:lnSpc>
              <a:spcBef>
                <a:spcPts val="533"/>
              </a:spcBef>
              <a:spcAft>
                <a:spcPts val="0"/>
              </a:spcAft>
              <a:buClr>
                <a:srgbClr val="168FDF"/>
              </a:buClr>
              <a:buSzPts val="1500"/>
              <a:buNone/>
              <a:defRPr sz="2000" i="0" u="none" strike="noStrike" cap="none">
                <a:solidFill>
                  <a:srgbClr val="2F2F2F"/>
                </a:solidFill>
              </a:defRPr>
            </a:lvl2pPr>
            <a:lvl3pPr marR="0" lvl="2" algn="ctr">
              <a:lnSpc>
                <a:spcPct val="100000"/>
              </a:lnSpc>
              <a:spcBef>
                <a:spcPts val="533"/>
              </a:spcBef>
              <a:spcAft>
                <a:spcPts val="0"/>
              </a:spcAft>
              <a:buClr>
                <a:srgbClr val="168FDF"/>
              </a:buClr>
              <a:buSzPts val="1400"/>
              <a:buNone/>
              <a:defRPr sz="1867" i="0" u="none" strike="noStrike" cap="none">
                <a:solidFill>
                  <a:srgbClr val="2F2F2F"/>
                </a:solidFill>
              </a:defRPr>
            </a:lvl3pPr>
            <a:lvl4pPr marR="0" lvl="3" algn="ctr">
              <a:lnSpc>
                <a:spcPct val="100000"/>
              </a:lnSpc>
              <a:spcBef>
                <a:spcPts val="533"/>
              </a:spcBef>
              <a:spcAft>
                <a:spcPts val="0"/>
              </a:spcAft>
              <a:buClr>
                <a:srgbClr val="168FDF"/>
              </a:buClr>
              <a:buSzPts val="1200"/>
              <a:buNone/>
              <a:defRPr sz="1600" i="0" u="none" strike="noStrike" cap="none">
                <a:solidFill>
                  <a:srgbClr val="2F2F2F"/>
                </a:solidFill>
              </a:defRPr>
            </a:lvl4pPr>
            <a:lvl5pPr marR="0" lvl="4" algn="ctr">
              <a:lnSpc>
                <a:spcPct val="100000"/>
              </a:lnSpc>
              <a:spcBef>
                <a:spcPts val="533"/>
              </a:spcBef>
              <a:spcAft>
                <a:spcPts val="0"/>
              </a:spcAft>
              <a:buClr>
                <a:srgbClr val="168FDF"/>
              </a:buClr>
              <a:buSzPts val="1400"/>
              <a:buNone/>
              <a:defRPr sz="1600" i="0" u="none" strike="noStrike" cap="none">
                <a:solidFill>
                  <a:srgbClr val="2F2F2F"/>
                </a:solidFill>
              </a:defRPr>
            </a:lvl5pPr>
            <a:lvl6pPr marR="0" lvl="5" algn="ctr">
              <a:lnSpc>
                <a:spcPct val="90000"/>
              </a:lnSpc>
              <a:spcBef>
                <a:spcPts val="533"/>
              </a:spcBef>
              <a:spcAft>
                <a:spcPts val="0"/>
              </a:spcAft>
              <a:buClr>
                <a:schemeClr val="dk1"/>
              </a:buClr>
              <a:buSzPts val="1400"/>
              <a:buNone/>
              <a:defRPr sz="1600" i="0" u="none" strike="noStrike" cap="none">
                <a:solidFill>
                  <a:schemeClr val="dk1"/>
                </a:solidFill>
              </a:defRPr>
            </a:lvl6pPr>
            <a:lvl7pPr marR="0" lvl="6" algn="ctr">
              <a:lnSpc>
                <a:spcPct val="90000"/>
              </a:lnSpc>
              <a:spcBef>
                <a:spcPts val="533"/>
              </a:spcBef>
              <a:spcAft>
                <a:spcPts val="0"/>
              </a:spcAft>
              <a:buClr>
                <a:schemeClr val="dk1"/>
              </a:buClr>
              <a:buSzPts val="1400"/>
              <a:buNone/>
              <a:defRPr sz="1600" i="0" u="none" strike="noStrike" cap="none">
                <a:solidFill>
                  <a:schemeClr val="dk1"/>
                </a:solidFill>
              </a:defRPr>
            </a:lvl7pPr>
            <a:lvl8pPr marR="0" lvl="7" algn="ctr">
              <a:lnSpc>
                <a:spcPct val="90000"/>
              </a:lnSpc>
              <a:spcBef>
                <a:spcPts val="533"/>
              </a:spcBef>
              <a:spcAft>
                <a:spcPts val="0"/>
              </a:spcAft>
              <a:buClr>
                <a:schemeClr val="dk1"/>
              </a:buClr>
              <a:buSzPts val="1400"/>
              <a:buNone/>
              <a:defRPr sz="1600" i="0" u="none" strike="noStrike" cap="none">
                <a:solidFill>
                  <a:schemeClr val="dk1"/>
                </a:solidFill>
              </a:defRPr>
            </a:lvl8pPr>
            <a:lvl9pPr marR="0" lvl="8" algn="ctr">
              <a:lnSpc>
                <a:spcPct val="90000"/>
              </a:lnSpc>
              <a:spcBef>
                <a:spcPts val="533"/>
              </a:spcBef>
              <a:spcAft>
                <a:spcPts val="0"/>
              </a:spcAft>
              <a:buClr>
                <a:schemeClr val="dk1"/>
              </a:buClr>
              <a:buSzPts val="1400"/>
              <a:buNone/>
              <a:defRPr sz="1600" i="0" u="none" strike="noStrike" cap="none">
                <a:solidFill>
                  <a:schemeClr val="dk1"/>
                </a:solidFill>
              </a:defRPr>
            </a:lvl9pPr>
          </a:lstStyle>
          <a:p>
            <a:endParaRPr/>
          </a:p>
        </p:txBody>
      </p:sp>
      <p:pic>
        <p:nvPicPr>
          <p:cNvPr id="14" name="Google Shape;14;p57" descr="A picture containing text&#10;&#10;Description automatically generated"/>
          <p:cNvPicPr preferRelativeResize="0"/>
          <p:nvPr/>
        </p:nvPicPr>
        <p:blipFill rotWithShape="1">
          <a:blip r:embed="rId3">
            <a:alphaModFix/>
          </a:blip>
          <a:srcRect/>
          <a:stretch/>
        </p:blipFill>
        <p:spPr>
          <a:xfrm>
            <a:off x="838201" y="5664200"/>
            <a:ext cx="1656947" cy="774512"/>
          </a:xfrm>
          <a:prstGeom prst="rect">
            <a:avLst/>
          </a:prstGeom>
          <a:noFill/>
          <a:ln>
            <a:noFill/>
          </a:ln>
        </p:spPr>
      </p:pic>
    </p:spTree>
    <p:extLst>
      <p:ext uri="{BB962C8B-B14F-4D97-AF65-F5344CB8AC3E}">
        <p14:creationId xmlns:p14="http://schemas.microsoft.com/office/powerpoint/2010/main" val="12120034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5"/>
        <p:cNvGrpSpPr/>
        <p:nvPr/>
      </p:nvGrpSpPr>
      <p:grpSpPr>
        <a:xfrm>
          <a:off x="0" y="0"/>
          <a:ext cx="0" cy="0"/>
          <a:chOff x="0" y="0"/>
          <a:chExt cx="0" cy="0"/>
        </a:xfrm>
      </p:grpSpPr>
      <p:sp>
        <p:nvSpPr>
          <p:cNvPr id="16" name="Google Shape;16;p58"/>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pic>
        <p:nvPicPr>
          <p:cNvPr id="17" name="Google Shape;17;p58"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86096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18"/>
        <p:cNvGrpSpPr/>
        <p:nvPr/>
      </p:nvGrpSpPr>
      <p:grpSpPr>
        <a:xfrm>
          <a:off x="0" y="0"/>
          <a:ext cx="0" cy="0"/>
          <a:chOff x="0" y="0"/>
          <a:chExt cx="0" cy="0"/>
        </a:xfrm>
      </p:grpSpPr>
      <p:sp>
        <p:nvSpPr>
          <p:cNvPr id="19" name="Google Shape;19;p59"/>
          <p:cNvSpPr txBox="1">
            <a:spLocks noGrp="1"/>
          </p:cNvSpPr>
          <p:nvPr>
            <p:ph type="title"/>
          </p:nvPr>
        </p:nvSpPr>
        <p:spPr>
          <a:xfrm>
            <a:off x="311666" y="239763"/>
            <a:ext cx="11512671"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20" name="Google Shape;20;p59"/>
          <p:cNvSpPr txBox="1">
            <a:spLocks noGrp="1"/>
          </p:cNvSpPr>
          <p:nvPr>
            <p:ph type="body" idx="1"/>
          </p:nvPr>
        </p:nvSpPr>
        <p:spPr>
          <a:xfrm>
            <a:off x="311667" y="1172167"/>
            <a:ext cx="5822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cxnSp>
        <p:nvCxnSpPr>
          <p:cNvPr id="21" name="Google Shape;21;p59"/>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22" name="Google Shape;22;p59"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776300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29"/>
        <p:cNvGrpSpPr/>
        <p:nvPr/>
      </p:nvGrpSpPr>
      <p:grpSpPr>
        <a:xfrm>
          <a:off x="0" y="0"/>
          <a:ext cx="0" cy="0"/>
          <a:chOff x="0" y="0"/>
          <a:chExt cx="0" cy="0"/>
        </a:xfrm>
      </p:grpSpPr>
      <p:sp>
        <p:nvSpPr>
          <p:cNvPr id="30" name="Google Shape;30;p62"/>
          <p:cNvSpPr txBox="1">
            <a:spLocks noGrp="1"/>
          </p:cNvSpPr>
          <p:nvPr>
            <p:ph type="title"/>
          </p:nvPr>
        </p:nvSpPr>
        <p:spPr>
          <a:xfrm>
            <a:off x="311667" y="239763"/>
            <a:ext cx="11634000"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31" name="Google Shape;31;p62"/>
          <p:cNvSpPr txBox="1">
            <a:spLocks noGrp="1"/>
          </p:cNvSpPr>
          <p:nvPr>
            <p:ph type="body" idx="1"/>
          </p:nvPr>
        </p:nvSpPr>
        <p:spPr>
          <a:xfrm>
            <a:off x="311667" y="1172167"/>
            <a:ext cx="116340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32" name="Google Shape;32;p62"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397966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hit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p:nvPr>
        </p:nvSpPr>
        <p:spPr>
          <a:xfrm>
            <a:off x="479425" y="1620000"/>
            <a:ext cx="11233150" cy="1676355"/>
          </a:xfrm>
        </p:spPr>
        <p:txBody>
          <a:bodyPr rIns="216000" anchor="b" anchorCtr="0"/>
          <a:lstStyle>
            <a:lvl1pPr algn="l">
              <a:lnSpc>
                <a:spcPct val="80000"/>
              </a:lnSpc>
              <a:defRPr sz="8500">
                <a:solidFill>
                  <a:schemeClr val="bg1"/>
                </a:solidFill>
              </a:defRPr>
            </a:lvl1pPr>
          </a:lstStyle>
          <a:p>
            <a:r>
              <a:rPr lang="de-DE"/>
              <a:t>Mastertitel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4295775" y="3240000"/>
            <a:ext cx="7416800" cy="1676355"/>
          </a:xfrm>
        </p:spPr>
        <p:txBody>
          <a:bodyPr rIns="216000"/>
          <a:lstStyle>
            <a:lvl1pPr marL="0" indent="0" algn="l">
              <a:lnSpc>
                <a:spcPct val="80000"/>
              </a:lnSpc>
              <a:buNone/>
              <a:defRPr sz="8500">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Untertitelformat</a:t>
            </a:r>
          </a:p>
        </p:txBody>
      </p:sp>
      <p:sp>
        <p:nvSpPr>
          <p:cNvPr id="15" name="Textplatzhalter 14">
            <a:extLst>
              <a:ext uri="{FF2B5EF4-FFF2-40B4-BE49-F238E27FC236}">
                <a16:creationId xmlns:a16="http://schemas.microsoft.com/office/drawing/2014/main" id="{453A991D-E53C-4B2C-9CE8-F24616E7F33B}"/>
              </a:ext>
            </a:extLst>
          </p:cNvPr>
          <p:cNvSpPr>
            <a:spLocks noGrp="1"/>
          </p:cNvSpPr>
          <p:nvPr>
            <p:ph type="body" sz="quarter" idx="11" hasCustomPrompt="1"/>
          </p:nvPr>
        </p:nvSpPr>
        <p:spPr>
          <a:xfrm>
            <a:off x="479425" y="496800"/>
            <a:ext cx="1692275" cy="1044000"/>
          </a:xfrm>
        </p:spPr>
        <p:txBody>
          <a:bodyPr anchor="t" anchorCtr="0"/>
          <a:lstStyle>
            <a:lvl1pPr algn="l">
              <a:lnSpc>
                <a:spcPct val="80000"/>
              </a:lnSpc>
              <a:defRPr sz="3800">
                <a:solidFill>
                  <a:schemeClr val="bg1"/>
                </a:solidFill>
              </a:defRPr>
            </a:lvl1pPr>
          </a:lstStyle>
          <a:p>
            <a:pPr lvl="0"/>
            <a:r>
              <a:rPr lang="de-DE"/>
              <a:t>Erste Ebene</a:t>
            </a:r>
          </a:p>
        </p:txBody>
      </p:sp>
      <p:sp>
        <p:nvSpPr>
          <p:cNvPr id="5" name="Foliennummernplatzhalter 4">
            <a:extLst>
              <a:ext uri="{FF2B5EF4-FFF2-40B4-BE49-F238E27FC236}">
                <a16:creationId xmlns:a16="http://schemas.microsoft.com/office/drawing/2014/main" id="{A896FE83-F99B-4339-865C-D01C13BF52C4}"/>
              </a:ext>
            </a:extLst>
          </p:cNvPr>
          <p:cNvSpPr>
            <a:spLocks noGrp="1"/>
          </p:cNvSpPr>
          <p:nvPr>
            <p:ph type="sldNum" sz="quarter" idx="13"/>
          </p:nvPr>
        </p:nvSpPr>
        <p:spPr/>
        <p:txBody>
          <a:bodyPr/>
          <a:lstStyle/>
          <a:p>
            <a:fld id="{56C449F3-BD9D-48DC-BFF1-0F66671DA7C6}" type="slidenum">
              <a:rPr lang="de-DE" smtClean="0"/>
              <a:pPr/>
              <a:t>‹#›</a:t>
            </a:fld>
            <a:endParaRPr lang="de-DE"/>
          </a:p>
        </p:txBody>
      </p:sp>
    </p:spTree>
    <p:extLst>
      <p:ext uri="{BB962C8B-B14F-4D97-AF65-F5344CB8AC3E}">
        <p14:creationId xmlns:p14="http://schemas.microsoft.com/office/powerpoint/2010/main" val="21044055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63"/>
          <p:cNvSpPr txBox="1">
            <a:spLocks noGrp="1"/>
          </p:cNvSpPr>
          <p:nvPr>
            <p:ph type="title"/>
          </p:nvPr>
        </p:nvSpPr>
        <p:spPr>
          <a:xfrm>
            <a:off x="1202532" y="365129"/>
            <a:ext cx="10151269" cy="66477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5E5F62"/>
              </a:buClr>
              <a:buSzPts val="4398"/>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3"/>
          <p:cNvSpPr txBox="1">
            <a:spLocks noGrp="1"/>
          </p:cNvSpPr>
          <p:nvPr>
            <p:ph type="body" idx="1"/>
          </p:nvPr>
        </p:nvSpPr>
        <p:spPr>
          <a:xfrm>
            <a:off x="838201" y="1337913"/>
            <a:ext cx="10515600" cy="4839051"/>
          </a:xfrm>
          <a:prstGeom prst="rect">
            <a:avLst/>
          </a:prstGeom>
          <a:noFill/>
          <a:ln>
            <a:noFill/>
          </a:ln>
        </p:spPr>
        <p:txBody>
          <a:bodyPr spcFirstLastPara="1" wrap="square" lIns="91425" tIns="45700" rIns="91425" bIns="45700" anchor="t" anchorCtr="0">
            <a:noAutofit/>
          </a:bodyPr>
          <a:lstStyle>
            <a:lvl1pPr marL="609585" lvl="0" indent="-541768" algn="l">
              <a:lnSpc>
                <a:spcPct val="90000"/>
              </a:lnSpc>
              <a:spcBef>
                <a:spcPts val="999"/>
              </a:spcBef>
              <a:spcAft>
                <a:spcPts val="0"/>
              </a:spcAft>
              <a:buClr>
                <a:schemeClr val="accent2"/>
              </a:buClr>
              <a:buSzPts val="2799"/>
              <a:buChar char="•"/>
              <a:defRPr b="1">
                <a:solidFill>
                  <a:schemeClr val="accent2"/>
                </a:solidFill>
                <a:latin typeface="Open Sans SemiBold"/>
                <a:ea typeface="Open Sans SemiBold"/>
                <a:cs typeface="Open Sans SemiBold"/>
                <a:sym typeface="Open Sans SemiBold"/>
              </a:defRPr>
            </a:lvl1pPr>
            <a:lvl2pPr marL="1219170" lvl="1" indent="-507902" algn="l">
              <a:lnSpc>
                <a:spcPct val="90000"/>
              </a:lnSpc>
              <a:spcBef>
                <a:spcPts val="500"/>
              </a:spcBef>
              <a:spcAft>
                <a:spcPts val="0"/>
              </a:spcAft>
              <a:buClr>
                <a:schemeClr val="dk1"/>
              </a:buClr>
              <a:buSzPts val="2399"/>
              <a:buChar char="•"/>
              <a:defRPr>
                <a:solidFill>
                  <a:schemeClr val="dk1"/>
                </a:solidFill>
                <a:latin typeface="Fira Sans"/>
                <a:ea typeface="Fira Sans"/>
                <a:cs typeface="Fira Sans"/>
                <a:sym typeface="Fira Sans"/>
              </a:defRPr>
            </a:lvl2pPr>
            <a:lvl3pPr marL="1828754" lvl="2" indent="-474036" algn="l">
              <a:lnSpc>
                <a:spcPct val="90000"/>
              </a:lnSpc>
              <a:spcBef>
                <a:spcPts val="500"/>
              </a:spcBef>
              <a:spcAft>
                <a:spcPts val="0"/>
              </a:spcAft>
              <a:buClr>
                <a:schemeClr val="accent1"/>
              </a:buClr>
              <a:buSzPts val="1999"/>
              <a:buChar char="•"/>
              <a:defRPr>
                <a:solidFill>
                  <a:schemeClr val="accent1"/>
                </a:solidFill>
                <a:latin typeface="Fira Sans"/>
                <a:ea typeface="Fira Sans"/>
                <a:cs typeface="Fira Sans"/>
                <a:sym typeface="Fira Sans"/>
              </a:defRPr>
            </a:lvl3pPr>
            <a:lvl4pPr marL="2438339" lvl="3" indent="-457103"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4pPr>
            <a:lvl5pPr marL="3047924" lvl="4" indent="-457103" algn="l">
              <a:lnSpc>
                <a:spcPct val="90000"/>
              </a:lnSpc>
              <a:spcBef>
                <a:spcPts val="500"/>
              </a:spcBef>
              <a:spcAft>
                <a:spcPts val="0"/>
              </a:spcAft>
              <a:buClr>
                <a:srgbClr val="7C7E82"/>
              </a:buClr>
              <a:buSzPts val="1799"/>
              <a:buChar char="•"/>
              <a:defRPr>
                <a:solidFill>
                  <a:srgbClr val="7C7E82"/>
                </a:solidFill>
                <a:latin typeface="Fira Sans"/>
                <a:ea typeface="Fira Sans"/>
                <a:cs typeface="Fira Sans"/>
                <a:sym typeface="Fira Sans"/>
              </a:defRPr>
            </a:lvl5pPr>
            <a:lvl6pPr marL="3657509" lvl="5" indent="-457189" algn="l">
              <a:lnSpc>
                <a:spcPct val="90000"/>
              </a:lnSpc>
              <a:spcBef>
                <a:spcPts val="500"/>
              </a:spcBef>
              <a:spcAft>
                <a:spcPts val="0"/>
              </a:spcAft>
              <a:buClr>
                <a:schemeClr val="dk1"/>
              </a:buClr>
              <a:buSzPts val="1800"/>
              <a:buChar char="•"/>
              <a:defRPr/>
            </a:lvl6pPr>
            <a:lvl7pPr marL="4267093" lvl="6" indent="-457189" algn="l">
              <a:lnSpc>
                <a:spcPct val="90000"/>
              </a:lnSpc>
              <a:spcBef>
                <a:spcPts val="500"/>
              </a:spcBef>
              <a:spcAft>
                <a:spcPts val="0"/>
              </a:spcAft>
              <a:buClr>
                <a:schemeClr val="dk1"/>
              </a:buClr>
              <a:buSzPts val="1800"/>
              <a:buChar char="•"/>
              <a:defRPr/>
            </a:lvl7pPr>
            <a:lvl8pPr marL="4876678" lvl="7" indent="-457189" algn="l">
              <a:lnSpc>
                <a:spcPct val="90000"/>
              </a:lnSpc>
              <a:spcBef>
                <a:spcPts val="500"/>
              </a:spcBef>
              <a:spcAft>
                <a:spcPts val="0"/>
              </a:spcAft>
              <a:buClr>
                <a:schemeClr val="dk1"/>
              </a:buClr>
              <a:buSzPts val="1800"/>
              <a:buChar char="•"/>
              <a:defRPr/>
            </a:lvl8pPr>
            <a:lvl9pPr marL="5486263" lvl="8" indent="-457189" algn="l">
              <a:lnSpc>
                <a:spcPct val="90000"/>
              </a:lnSpc>
              <a:spcBef>
                <a:spcPts val="500"/>
              </a:spcBef>
              <a:spcAft>
                <a:spcPts val="0"/>
              </a:spcAft>
              <a:buClr>
                <a:schemeClr val="dk1"/>
              </a:buClr>
              <a:buSzPts val="1800"/>
              <a:buChar char="•"/>
              <a:defRPr/>
            </a:lvl9pPr>
          </a:lstStyle>
          <a:p>
            <a:endParaRPr/>
          </a:p>
        </p:txBody>
      </p:sp>
      <p:pic>
        <p:nvPicPr>
          <p:cNvPr id="36" name="Google Shape;36;p63"/>
          <p:cNvPicPr preferRelativeResize="0"/>
          <p:nvPr/>
        </p:nvPicPr>
        <p:blipFill rotWithShape="1">
          <a:blip r:embed="rId2">
            <a:alphaModFix/>
          </a:blip>
          <a:srcRect/>
          <a:stretch/>
        </p:blipFill>
        <p:spPr>
          <a:xfrm>
            <a:off x="115446" y="365129"/>
            <a:ext cx="910503" cy="530023"/>
          </a:xfrm>
          <a:prstGeom prst="rect">
            <a:avLst/>
          </a:prstGeom>
          <a:noFill/>
          <a:ln>
            <a:noFill/>
          </a:ln>
        </p:spPr>
      </p:pic>
      <p:pic>
        <p:nvPicPr>
          <p:cNvPr id="37" name="Google Shape;37;p63" descr="A picture containing text&#10;&#10;Description automatically generated"/>
          <p:cNvPicPr preferRelativeResize="0"/>
          <p:nvPr/>
        </p:nvPicPr>
        <p:blipFill rotWithShape="1">
          <a:blip r:embed="rId3">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17332479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4"/>
          <p:cNvSpPr txBox="1">
            <a:spLocks noGrp="1"/>
          </p:cNvSpPr>
          <p:nvPr>
            <p:ph type="title"/>
          </p:nvPr>
        </p:nvSpPr>
        <p:spPr>
          <a:xfrm>
            <a:off x="311666" y="239763"/>
            <a:ext cx="11634135" cy="932400"/>
          </a:xfrm>
          <a:prstGeom prst="rect">
            <a:avLst/>
          </a:prstGeom>
          <a:noFill/>
          <a:ln>
            <a:noFill/>
          </a:ln>
        </p:spPr>
        <p:txBody>
          <a:bodyPr spcFirstLastPara="1" wrap="square" lIns="68575" tIns="68575" rIns="68575" bIns="68575" anchor="ctr" anchorCtr="0">
            <a:noAutofit/>
          </a:bodyPr>
          <a:lstStyle>
            <a:lvl1pPr marR="0" lvl="0" algn="l">
              <a:lnSpc>
                <a:spcPct val="90000"/>
              </a:lnSpc>
              <a:spcBef>
                <a:spcPts val="0"/>
              </a:spcBef>
              <a:spcAft>
                <a:spcPts val="0"/>
              </a:spcAft>
              <a:buClr>
                <a:srgbClr val="168FDF"/>
              </a:buClr>
              <a:buSzPts val="22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200"/>
              <a:buFont typeface="Arial"/>
              <a:buNone/>
              <a:defRPr>
                <a:solidFill>
                  <a:srgbClr val="168FDF"/>
                </a:solidFill>
                <a:latin typeface="Arial"/>
                <a:ea typeface="Arial"/>
                <a:cs typeface="Arial"/>
                <a:sym typeface="Arial"/>
              </a:defRPr>
            </a:lvl9pPr>
          </a:lstStyle>
          <a:p>
            <a:endParaRPr/>
          </a:p>
        </p:txBody>
      </p:sp>
      <p:sp>
        <p:nvSpPr>
          <p:cNvPr id="40" name="Google Shape;40;p64"/>
          <p:cNvSpPr txBox="1">
            <a:spLocks noGrp="1"/>
          </p:cNvSpPr>
          <p:nvPr>
            <p:ph type="body" idx="1"/>
          </p:nvPr>
        </p:nvSpPr>
        <p:spPr>
          <a:xfrm>
            <a:off x="311667" y="1172167"/>
            <a:ext cx="5710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sp>
        <p:nvSpPr>
          <p:cNvPr id="41" name="Google Shape;41;p64"/>
          <p:cNvSpPr txBox="1">
            <a:spLocks noGrp="1"/>
          </p:cNvSpPr>
          <p:nvPr>
            <p:ph type="body" idx="2"/>
          </p:nvPr>
        </p:nvSpPr>
        <p:spPr>
          <a:xfrm>
            <a:off x="6235001" y="1172167"/>
            <a:ext cx="5710800" cy="5307600"/>
          </a:xfrm>
          <a:prstGeom prst="rect">
            <a:avLst/>
          </a:prstGeom>
          <a:noFill/>
          <a:ln>
            <a:noFill/>
          </a:ln>
        </p:spPr>
        <p:txBody>
          <a:bodyPr spcFirstLastPara="1" wrap="square" lIns="91425" tIns="91425" rIns="91425" bIns="91425" anchor="t" anchorCtr="0">
            <a:noAutofit/>
          </a:bodyPr>
          <a:lstStyle>
            <a:lvl1pPr marL="609585" marR="0" lvl="0" indent="-457189" algn="l">
              <a:lnSpc>
                <a:spcPct val="100000"/>
              </a:lnSpc>
              <a:spcBef>
                <a:spcPts val="1067"/>
              </a:spcBef>
              <a:spcAft>
                <a:spcPts val="0"/>
              </a:spcAft>
              <a:buClr>
                <a:srgbClr val="168FDF"/>
              </a:buClr>
              <a:buSzPts val="18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1219170" marR="0" lvl="1" indent="-448722" algn="l">
              <a:lnSpc>
                <a:spcPct val="100000"/>
              </a:lnSpc>
              <a:spcBef>
                <a:spcPts val="533"/>
              </a:spcBef>
              <a:spcAft>
                <a:spcPts val="0"/>
              </a:spcAft>
              <a:buClr>
                <a:srgbClr val="168FDF"/>
              </a:buClr>
              <a:buSzPts val="1700"/>
              <a:buFont typeface="Arial"/>
              <a:buChar char="○"/>
              <a:defRPr sz="2267" i="0" u="none" strike="noStrike" cap="none">
                <a:solidFill>
                  <a:srgbClr val="2F2F2F"/>
                </a:solidFill>
                <a:latin typeface="Arial"/>
                <a:ea typeface="Arial"/>
                <a:cs typeface="Arial"/>
                <a:sym typeface="Arial"/>
              </a:defRPr>
            </a:lvl2pPr>
            <a:lvl3pPr marL="1828754" marR="0" lvl="2" indent="-440256" algn="l">
              <a:lnSpc>
                <a:spcPct val="100000"/>
              </a:lnSpc>
              <a:spcBef>
                <a:spcPts val="533"/>
              </a:spcBef>
              <a:spcAft>
                <a:spcPts val="0"/>
              </a:spcAft>
              <a:buClr>
                <a:srgbClr val="168FDF"/>
              </a:buClr>
              <a:buSzPts val="1600"/>
              <a:buFont typeface="Arial"/>
              <a:buChar char="■"/>
              <a:defRPr sz="2133" i="0" u="none" strike="noStrike" cap="none">
                <a:solidFill>
                  <a:srgbClr val="2F2F2F"/>
                </a:solidFill>
                <a:latin typeface="Arial"/>
                <a:ea typeface="Arial"/>
                <a:cs typeface="Arial"/>
                <a:sym typeface="Arial"/>
              </a:defRPr>
            </a:lvl3pPr>
            <a:lvl4pPr marL="2438339" marR="0" lvl="3" indent="-431789" algn="l">
              <a:lnSpc>
                <a:spcPct val="100000"/>
              </a:lnSpc>
              <a:spcBef>
                <a:spcPts val="533"/>
              </a:spcBef>
              <a:spcAft>
                <a:spcPts val="0"/>
              </a:spcAft>
              <a:buClr>
                <a:srgbClr val="168FDF"/>
              </a:buClr>
              <a:buSzPts val="1500"/>
              <a:buFont typeface="Arial"/>
              <a:buChar char="●"/>
              <a:defRPr sz="2000" i="0" u="none" strike="noStrike" cap="none">
                <a:solidFill>
                  <a:srgbClr val="2F2F2F"/>
                </a:solidFill>
                <a:latin typeface="Arial"/>
                <a:ea typeface="Arial"/>
                <a:cs typeface="Arial"/>
                <a:sym typeface="Arial"/>
              </a:defRPr>
            </a:lvl4pPr>
            <a:lvl5pPr marL="3047924" marR="0" lvl="4" indent="-423323" algn="l">
              <a:lnSpc>
                <a:spcPct val="100000"/>
              </a:lnSpc>
              <a:spcBef>
                <a:spcPts val="533"/>
              </a:spcBef>
              <a:spcAft>
                <a:spcPts val="0"/>
              </a:spcAft>
              <a:buClr>
                <a:srgbClr val="168FDF"/>
              </a:buClr>
              <a:buSzPts val="1400"/>
              <a:buFont typeface="Arial"/>
              <a:buChar char="○"/>
              <a:defRPr i="0" u="none" strike="noStrike" cap="none">
                <a:solidFill>
                  <a:srgbClr val="2F2F2F"/>
                </a:solidFill>
                <a:latin typeface="Arial"/>
                <a:ea typeface="Arial"/>
                <a:cs typeface="Arial"/>
                <a:sym typeface="Arial"/>
              </a:defRPr>
            </a:lvl5pPr>
            <a:lvl6pPr marL="3657509" marR="0" lvl="5"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6pPr>
            <a:lvl7pPr marL="4267093" marR="0" lvl="6"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7pPr>
            <a:lvl8pPr marL="4876678" marR="0" lvl="7"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8pPr>
            <a:lvl9pPr marL="5486263" marR="0" lvl="8" indent="-423323" algn="l">
              <a:lnSpc>
                <a:spcPct val="90000"/>
              </a:lnSpc>
              <a:spcBef>
                <a:spcPts val="533"/>
              </a:spcBef>
              <a:spcAft>
                <a:spcPts val="0"/>
              </a:spcAft>
              <a:buClr>
                <a:schemeClr val="dk1"/>
              </a:buClr>
              <a:buSzPts val="1400"/>
              <a:buFont typeface="Arial"/>
              <a:buChar char="■"/>
              <a:defRPr sz="1867" i="0" u="none" strike="noStrike" cap="none">
                <a:solidFill>
                  <a:schemeClr val="dk1"/>
                </a:solidFill>
                <a:latin typeface="Arial"/>
                <a:ea typeface="Arial"/>
                <a:cs typeface="Arial"/>
                <a:sym typeface="Arial"/>
              </a:defRPr>
            </a:lvl9pPr>
          </a:lstStyle>
          <a:p>
            <a:endParaRPr/>
          </a:p>
        </p:txBody>
      </p:sp>
      <p:pic>
        <p:nvPicPr>
          <p:cNvPr id="42" name="Google Shape;42;p64"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21906071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43"/>
        <p:cNvGrpSpPr/>
        <p:nvPr/>
      </p:nvGrpSpPr>
      <p:grpSpPr>
        <a:xfrm>
          <a:off x="0" y="0"/>
          <a:ext cx="0" cy="0"/>
          <a:chOff x="0" y="0"/>
          <a:chExt cx="0" cy="0"/>
        </a:xfrm>
      </p:grpSpPr>
      <p:sp>
        <p:nvSpPr>
          <p:cNvPr id="44" name="Google Shape;44;p65"/>
          <p:cNvSpPr txBox="1">
            <a:spLocks noGrp="1"/>
          </p:cNvSpPr>
          <p:nvPr>
            <p:ph type="subTitle" idx="1"/>
          </p:nvPr>
        </p:nvSpPr>
        <p:spPr>
          <a:xfrm>
            <a:off x="447775" y="55442"/>
            <a:ext cx="5148900" cy="816300"/>
          </a:xfrm>
          <a:prstGeom prst="rect">
            <a:avLst/>
          </a:prstGeom>
          <a:noFill/>
          <a:ln>
            <a:noFill/>
          </a:ln>
        </p:spPr>
        <p:txBody>
          <a:bodyPr spcFirstLastPara="1" wrap="square" lIns="438900" tIns="91425" rIns="91425" bIns="91425" anchor="ctr" anchorCtr="0">
            <a:noAutofit/>
          </a:bodyPr>
          <a:lstStyle>
            <a:lvl1pPr lvl="0" algn="l">
              <a:lnSpc>
                <a:spcPct val="100000"/>
              </a:lnSpc>
              <a:spcBef>
                <a:spcPts val="0"/>
              </a:spcBef>
              <a:spcAft>
                <a:spcPts val="0"/>
              </a:spcAft>
              <a:buClr>
                <a:schemeClr val="accent1"/>
              </a:buClr>
              <a:buSzPts val="10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0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45" name="Google Shape;45;p65"/>
          <p:cNvCxnSpPr/>
          <p:nvPr/>
        </p:nvCxnSpPr>
        <p:spPr>
          <a:xfrm rot="10800000">
            <a:off x="447775" y="101"/>
            <a:ext cx="0" cy="886500"/>
          </a:xfrm>
          <a:prstGeom prst="straightConnector1">
            <a:avLst/>
          </a:prstGeom>
          <a:noFill/>
          <a:ln w="9525" cap="flat" cmpd="sng">
            <a:solidFill>
              <a:schemeClr val="accent1"/>
            </a:solidFill>
            <a:prstDash val="solid"/>
            <a:round/>
            <a:headEnd type="none" w="sm" len="sm"/>
            <a:tailEnd type="none" w="sm" len="sm"/>
          </a:ln>
        </p:spPr>
      </p:cxnSp>
      <p:pic>
        <p:nvPicPr>
          <p:cNvPr id="46" name="Google Shape;46;p65"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4898963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47"/>
        <p:cNvGrpSpPr/>
        <p:nvPr/>
      </p:nvGrpSpPr>
      <p:grpSpPr>
        <a:xfrm>
          <a:off x="0" y="0"/>
          <a:ext cx="0" cy="0"/>
          <a:chOff x="0" y="0"/>
          <a:chExt cx="0" cy="0"/>
        </a:xfrm>
      </p:grpSpPr>
      <p:sp>
        <p:nvSpPr>
          <p:cNvPr id="48" name="Google Shape;48;p66" descr="Spalte links" title="Spalte links"/>
          <p:cNvSpPr txBox="1">
            <a:spLocks noGrp="1"/>
          </p:cNvSpPr>
          <p:nvPr>
            <p:ph type="body" idx="1"/>
          </p:nvPr>
        </p:nvSpPr>
        <p:spPr>
          <a:xfrm>
            <a:off x="507998" y="1272881"/>
            <a:ext cx="11188639" cy="5096171"/>
          </a:xfrm>
          <a:prstGeom prst="rect">
            <a:avLst/>
          </a:prstGeom>
          <a:noFill/>
          <a:ln>
            <a:noFill/>
          </a:ln>
        </p:spPr>
        <p:txBody>
          <a:bodyPr spcFirstLastPara="1" wrap="square" lIns="91425" tIns="91425" rIns="0" bIns="91425" anchor="t" anchorCtr="0">
            <a:noAutofit/>
          </a:bodyPr>
          <a:lstStyle>
            <a:lvl1pPr marL="609585" lvl="0" indent="-448722" algn="l">
              <a:lnSpc>
                <a:spcPct val="137142"/>
              </a:lnSpc>
              <a:spcBef>
                <a:spcPts val="1067"/>
              </a:spcBef>
              <a:spcAft>
                <a:spcPts val="0"/>
              </a:spcAft>
              <a:buSzPts val="1700"/>
              <a:buChar char="●"/>
              <a:defRPr sz="1400" b="0" cap="none">
                <a:solidFill>
                  <a:schemeClr val="dk1"/>
                </a:solidFill>
                <a:latin typeface="Open Sans SemiBold"/>
                <a:ea typeface="Open Sans SemiBold"/>
                <a:cs typeface="Open Sans SemiBold"/>
                <a:sym typeface="Open Sans SemiBold"/>
              </a:defRPr>
            </a:lvl1pPr>
            <a:lvl2pPr marL="1219170" lvl="1" indent="-431789" algn="l">
              <a:lnSpc>
                <a:spcPct val="100000"/>
              </a:lnSpc>
              <a:spcBef>
                <a:spcPts val="533"/>
              </a:spcBef>
              <a:spcAft>
                <a:spcPts val="0"/>
              </a:spcAft>
              <a:buSzPts val="1500"/>
              <a:buChar char="○"/>
              <a:defRPr sz="1400">
                <a:solidFill>
                  <a:schemeClr val="dk1"/>
                </a:solidFill>
                <a:latin typeface="Arial"/>
                <a:ea typeface="Arial"/>
                <a:cs typeface="Arial"/>
                <a:sym typeface="Arial"/>
              </a:defRPr>
            </a:lvl2pPr>
            <a:lvl3pPr marL="1828754" lvl="2" indent="-423323" algn="l">
              <a:lnSpc>
                <a:spcPct val="100000"/>
              </a:lnSpc>
              <a:spcBef>
                <a:spcPts val="533"/>
              </a:spcBef>
              <a:spcAft>
                <a:spcPts val="0"/>
              </a:spcAft>
              <a:buSzPts val="1400"/>
              <a:buChar char="■"/>
              <a:defRPr sz="1200">
                <a:solidFill>
                  <a:schemeClr val="dk1"/>
                </a:solidFill>
              </a:defRPr>
            </a:lvl3pPr>
            <a:lvl4pPr marL="2438339" lvl="3" indent="-406390" algn="l">
              <a:lnSpc>
                <a:spcPct val="100000"/>
              </a:lnSpc>
              <a:spcBef>
                <a:spcPts val="533"/>
              </a:spcBef>
              <a:spcAft>
                <a:spcPts val="0"/>
              </a:spcAft>
              <a:buSzPts val="1200"/>
              <a:buChar char="●"/>
              <a:defRPr sz="1200">
                <a:solidFill>
                  <a:schemeClr val="dk1"/>
                </a:solidFill>
              </a:defRPr>
            </a:lvl4pPr>
            <a:lvl5pPr marL="3047924" lvl="4" indent="-423323" algn="l">
              <a:lnSpc>
                <a:spcPct val="100000"/>
              </a:lnSpc>
              <a:spcBef>
                <a:spcPts val="533"/>
              </a:spcBef>
              <a:spcAft>
                <a:spcPts val="0"/>
              </a:spcAft>
              <a:buSzPts val="1400"/>
              <a:buChar char="○"/>
              <a:defRPr sz="1200">
                <a:solidFill>
                  <a:schemeClr val="dk1"/>
                </a:solidFill>
              </a:defRPr>
            </a:lvl5pPr>
            <a:lvl6pPr marL="3657509" lvl="5" indent="-423323" algn="l">
              <a:lnSpc>
                <a:spcPct val="90000"/>
              </a:lnSpc>
              <a:spcBef>
                <a:spcPts val="533"/>
              </a:spcBef>
              <a:spcAft>
                <a:spcPts val="0"/>
              </a:spcAft>
              <a:buSzPts val="1400"/>
              <a:buChar char="■"/>
              <a:defRPr sz="1200">
                <a:solidFill>
                  <a:schemeClr val="dk1"/>
                </a:solidFill>
              </a:defRPr>
            </a:lvl6pPr>
            <a:lvl7pPr marL="4267093" lvl="6" indent="-423323" algn="l">
              <a:lnSpc>
                <a:spcPct val="90000"/>
              </a:lnSpc>
              <a:spcBef>
                <a:spcPts val="533"/>
              </a:spcBef>
              <a:spcAft>
                <a:spcPts val="0"/>
              </a:spcAft>
              <a:buSzPts val="1400"/>
              <a:buChar char="●"/>
              <a:defRPr sz="1100">
                <a:solidFill>
                  <a:schemeClr val="dk1"/>
                </a:solidFill>
              </a:defRPr>
            </a:lvl7pPr>
            <a:lvl8pPr marL="4876678" lvl="7" indent="-423323" algn="l">
              <a:lnSpc>
                <a:spcPct val="90000"/>
              </a:lnSpc>
              <a:spcBef>
                <a:spcPts val="533"/>
              </a:spcBef>
              <a:spcAft>
                <a:spcPts val="0"/>
              </a:spcAft>
              <a:buSzPts val="1400"/>
              <a:buChar char="○"/>
              <a:defRPr sz="1051">
                <a:solidFill>
                  <a:schemeClr val="dk1"/>
                </a:solidFill>
              </a:defRPr>
            </a:lvl8pPr>
            <a:lvl9pPr marL="5486263" lvl="8" indent="-423323" algn="l">
              <a:lnSpc>
                <a:spcPct val="90000"/>
              </a:lnSpc>
              <a:spcBef>
                <a:spcPts val="533"/>
              </a:spcBef>
              <a:spcAft>
                <a:spcPts val="0"/>
              </a:spcAft>
              <a:buSzPts val="1400"/>
              <a:buChar char="■"/>
              <a:defRPr sz="600">
                <a:solidFill>
                  <a:schemeClr val="dk1"/>
                </a:solidFill>
              </a:defRPr>
            </a:lvl9pPr>
          </a:lstStyle>
          <a:p>
            <a:endParaRPr/>
          </a:p>
        </p:txBody>
      </p:sp>
      <p:sp>
        <p:nvSpPr>
          <p:cNvPr id="49" name="Google Shape;49;p66"/>
          <p:cNvSpPr txBox="1">
            <a:spLocks noGrp="1"/>
          </p:cNvSpPr>
          <p:nvPr>
            <p:ph type="title"/>
          </p:nvPr>
        </p:nvSpPr>
        <p:spPr>
          <a:xfrm>
            <a:off x="508003" y="515819"/>
            <a:ext cx="10674352" cy="514232"/>
          </a:xfrm>
          <a:prstGeom prst="rect">
            <a:avLst/>
          </a:prstGeom>
          <a:noFill/>
          <a:ln>
            <a:noFill/>
          </a:ln>
        </p:spPr>
        <p:txBody>
          <a:bodyPr spcFirstLastPara="1" wrap="square" lIns="68575" tIns="36000" rIns="68575" bIns="68575" anchor="ctr" anchorCtr="0">
            <a:noAutofit/>
          </a:bodyPr>
          <a:lstStyle>
            <a:lvl1pPr lvl="0" algn="l">
              <a:lnSpc>
                <a:spcPct val="90000"/>
              </a:lnSpc>
              <a:spcBef>
                <a:spcPts val="0"/>
              </a:spcBef>
              <a:spcAft>
                <a:spcPts val="0"/>
              </a:spcAft>
              <a:buSzPts val="2200"/>
              <a:buNone/>
              <a:defRPr sz="2999">
                <a:latin typeface="Open Sans ExtraBold"/>
                <a:ea typeface="Open Sans ExtraBold"/>
                <a:cs typeface="Open Sans ExtraBold"/>
                <a:sym typeface="Open Sans ExtraBold"/>
              </a:defRPr>
            </a:lvl1pPr>
            <a:lvl2pPr lvl="1" algn="l">
              <a:lnSpc>
                <a:spcPct val="100000"/>
              </a:lnSpc>
              <a:spcBef>
                <a:spcPts val="0"/>
              </a:spcBef>
              <a:spcAft>
                <a:spcPts val="0"/>
              </a:spcAft>
              <a:buSzPts val="2200"/>
              <a:buNone/>
              <a:defRPr/>
            </a:lvl2pPr>
            <a:lvl3pPr lvl="2" algn="l">
              <a:lnSpc>
                <a:spcPct val="100000"/>
              </a:lnSpc>
              <a:spcBef>
                <a:spcPts val="0"/>
              </a:spcBef>
              <a:spcAft>
                <a:spcPts val="0"/>
              </a:spcAft>
              <a:buSzPts val="2200"/>
              <a:buNone/>
              <a:defRPr/>
            </a:lvl3pPr>
            <a:lvl4pPr lvl="3" algn="l">
              <a:lnSpc>
                <a:spcPct val="100000"/>
              </a:lnSpc>
              <a:spcBef>
                <a:spcPts val="0"/>
              </a:spcBef>
              <a:spcAft>
                <a:spcPts val="0"/>
              </a:spcAft>
              <a:buSzPts val="2200"/>
              <a:buNone/>
              <a:defRPr/>
            </a:lvl4pPr>
            <a:lvl5pPr lvl="4" algn="l">
              <a:lnSpc>
                <a:spcPct val="100000"/>
              </a:lnSpc>
              <a:spcBef>
                <a:spcPts val="0"/>
              </a:spcBef>
              <a:spcAft>
                <a:spcPts val="0"/>
              </a:spcAft>
              <a:buSzPts val="2200"/>
              <a:buNone/>
              <a:defRPr/>
            </a:lvl5pPr>
            <a:lvl6pPr lvl="5" algn="l">
              <a:lnSpc>
                <a:spcPct val="100000"/>
              </a:lnSpc>
              <a:spcBef>
                <a:spcPts val="0"/>
              </a:spcBef>
              <a:spcAft>
                <a:spcPts val="0"/>
              </a:spcAft>
              <a:buSzPts val="2200"/>
              <a:buNone/>
              <a:defRPr/>
            </a:lvl6pPr>
            <a:lvl7pPr lvl="6" algn="l">
              <a:lnSpc>
                <a:spcPct val="100000"/>
              </a:lnSpc>
              <a:spcBef>
                <a:spcPts val="0"/>
              </a:spcBef>
              <a:spcAft>
                <a:spcPts val="0"/>
              </a:spcAft>
              <a:buSzPts val="2200"/>
              <a:buNone/>
              <a:defRPr/>
            </a:lvl7pPr>
            <a:lvl8pPr lvl="7" algn="l">
              <a:lnSpc>
                <a:spcPct val="100000"/>
              </a:lnSpc>
              <a:spcBef>
                <a:spcPts val="0"/>
              </a:spcBef>
              <a:spcAft>
                <a:spcPts val="0"/>
              </a:spcAft>
              <a:buSzPts val="2200"/>
              <a:buNone/>
              <a:defRPr/>
            </a:lvl8pPr>
            <a:lvl9pPr lvl="8" algn="l">
              <a:lnSpc>
                <a:spcPct val="100000"/>
              </a:lnSpc>
              <a:spcBef>
                <a:spcPts val="0"/>
              </a:spcBef>
              <a:spcAft>
                <a:spcPts val="0"/>
              </a:spcAft>
              <a:buSzPts val="2200"/>
              <a:buNone/>
              <a:defRPr/>
            </a:lvl9pPr>
          </a:lstStyle>
          <a:p>
            <a:endParaRPr/>
          </a:p>
        </p:txBody>
      </p:sp>
      <p:pic>
        <p:nvPicPr>
          <p:cNvPr id="50" name="Google Shape;50;p66" descr="A picture containing text&#10;&#10;Description automatically generated"/>
          <p:cNvPicPr preferRelativeResize="0"/>
          <p:nvPr/>
        </p:nvPicPr>
        <p:blipFill rotWithShape="1">
          <a:blip r:embed="rId2">
            <a:alphaModFix/>
          </a:blip>
          <a:srcRect/>
          <a:stretch/>
        </p:blipFill>
        <p:spPr>
          <a:xfrm>
            <a:off x="10645061" y="6088200"/>
            <a:ext cx="1133932" cy="530037"/>
          </a:xfrm>
          <a:prstGeom prst="rect">
            <a:avLst/>
          </a:prstGeom>
          <a:noFill/>
          <a:ln>
            <a:noFill/>
          </a:ln>
        </p:spPr>
      </p:pic>
    </p:spTree>
    <p:extLst>
      <p:ext uri="{BB962C8B-B14F-4D97-AF65-F5344CB8AC3E}">
        <p14:creationId xmlns:p14="http://schemas.microsoft.com/office/powerpoint/2010/main" val="36997271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pic>
        <p:nvPicPr>
          <p:cNvPr id="32" name="Google Shape;32;p8"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30340303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311665" y="239763"/>
            <a:ext cx="11512671"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35" name="Google Shape;35;p9"/>
          <p:cNvSpPr txBox="1">
            <a:spLocks noGrp="1"/>
          </p:cNvSpPr>
          <p:nvPr>
            <p:ph type="body" idx="1"/>
          </p:nvPr>
        </p:nvSpPr>
        <p:spPr>
          <a:xfrm>
            <a:off x="311667" y="1172167"/>
            <a:ext cx="5822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cxnSp>
        <p:nvCxnSpPr>
          <p:cNvPr id="36" name="Google Shape;36;p9"/>
          <p:cNvCxnSpPr/>
          <p:nvPr/>
        </p:nvCxnSpPr>
        <p:spPr>
          <a:xfrm>
            <a:off x="210967" y="239759"/>
            <a:ext cx="0" cy="6355200"/>
          </a:xfrm>
          <a:prstGeom prst="straightConnector1">
            <a:avLst/>
          </a:prstGeom>
          <a:noFill/>
          <a:ln w="9525" cap="flat" cmpd="sng">
            <a:solidFill>
              <a:srgbClr val="168FDF"/>
            </a:solidFill>
            <a:prstDash val="solid"/>
            <a:miter lim="8000"/>
            <a:headEnd type="none" w="sm" len="sm"/>
            <a:tailEnd type="none" w="sm" len="sm"/>
          </a:ln>
        </p:spPr>
      </p:cxnSp>
      <p:pic>
        <p:nvPicPr>
          <p:cNvPr id="37" name="Google Shape;37;p9"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25290936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ver Background">
  <p:cSld name="Cover Background">
    <p:bg>
      <p:bgPr>
        <a:blipFill>
          <a:blip r:embed="rId2">
            <a:alphaModFix amt="20000"/>
          </a:blip>
          <a:stretch>
            <a:fillRect/>
          </a:stretch>
        </a:blip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dt" idx="10"/>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dirty="0"/>
          </a:p>
        </p:txBody>
      </p:sp>
      <p:sp>
        <p:nvSpPr>
          <p:cNvPr id="40" name="Google Shape;40;p10"/>
          <p:cNvSpPr txBox="1">
            <a:spLocks noGrp="1"/>
          </p:cNvSpPr>
          <p:nvPr>
            <p:ph type="ftr" idx="11"/>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dirty="0"/>
          </a:p>
        </p:txBody>
      </p:sp>
      <p:sp>
        <p:nvSpPr>
          <p:cNvPr id="41" name="Google Shape;41;p10"/>
          <p:cNvSpPr txBox="1">
            <a:spLocks noGrp="1"/>
          </p:cNvSpPr>
          <p:nvPr>
            <p:ph type="sldNum" idx="12"/>
          </p:nvPr>
        </p:nvSpPr>
        <p:spPr>
          <a:xfrm>
            <a:off x="0" y="0"/>
            <a:ext cx="4000000" cy="4000000"/>
          </a:xfrm>
          <a:prstGeom prst="rect">
            <a:avLst/>
          </a:prstGeom>
          <a:noFill/>
          <a:ln>
            <a:noFill/>
          </a:ln>
        </p:spPr>
        <p:txBody>
          <a:bodyPr spcFirstLastPara="1" wrap="square" lIns="121900" tIns="60925" rIns="121900" bIns="60925" anchor="t"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dirty="0"/>
          </a:p>
        </p:txBody>
      </p:sp>
    </p:spTree>
    <p:extLst>
      <p:ext uri="{BB962C8B-B14F-4D97-AF65-F5344CB8AC3E}">
        <p14:creationId xmlns:p14="http://schemas.microsoft.com/office/powerpoint/2010/main" val="25849632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2"/>
        <p:cNvGrpSpPr/>
        <p:nvPr/>
      </p:nvGrpSpPr>
      <p:grpSpPr>
        <a:xfrm>
          <a:off x="0" y="0"/>
          <a:ext cx="0" cy="0"/>
          <a:chOff x="0" y="0"/>
          <a:chExt cx="0" cy="0"/>
        </a:xfrm>
      </p:grpSpPr>
      <p:pic>
        <p:nvPicPr>
          <p:cNvPr id="43" name="Google Shape;43;p11"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5292618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ext Full Width">
  <p:cSld name="1_Text Full Width">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311667" y="239763"/>
            <a:ext cx="11634000"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46" name="Google Shape;46;p12"/>
          <p:cNvSpPr txBox="1">
            <a:spLocks noGrp="1"/>
          </p:cNvSpPr>
          <p:nvPr>
            <p:ph type="body" idx="1"/>
          </p:nvPr>
        </p:nvSpPr>
        <p:spPr>
          <a:xfrm>
            <a:off x="311667" y="1172167"/>
            <a:ext cx="116340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47" name="Google Shape;47;p12"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12033974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202532" y="365128"/>
            <a:ext cx="10151269" cy="664777"/>
          </a:xfrm>
          <a:prstGeom prst="rect">
            <a:avLst/>
          </a:prstGeom>
          <a:noFill/>
          <a:ln>
            <a:noFill/>
          </a:ln>
        </p:spPr>
        <p:txBody>
          <a:bodyPr spcFirstLastPara="1" wrap="square" lIns="121900" tIns="60925" rIns="121900" bIns="60925" anchor="ctr" anchorCtr="0">
            <a:noAutofit/>
          </a:bodyPr>
          <a:lstStyle>
            <a:lvl1pPr lvl="0" algn="l">
              <a:lnSpc>
                <a:spcPct val="90000"/>
              </a:lnSpc>
              <a:spcBef>
                <a:spcPts val="0"/>
              </a:spcBef>
              <a:spcAft>
                <a:spcPts val="0"/>
              </a:spcAft>
              <a:buClr>
                <a:srgbClr val="5E5F62"/>
              </a:buClr>
              <a:buSzPts val="5900"/>
              <a:buFont typeface="Fira Sans"/>
              <a:buNone/>
              <a:defRPr b="1">
                <a:solidFill>
                  <a:srgbClr val="5E5F62"/>
                </a:solidFill>
                <a:latin typeface="Open Sans ExtraBold"/>
                <a:ea typeface="Open Sans ExtraBold"/>
                <a:cs typeface="Open Sans ExtraBold"/>
                <a:sym typeface="Open Sans ExtraBold"/>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00000"/>
              </a:lnSpc>
              <a:spcBef>
                <a:spcPts val="0"/>
              </a:spcBef>
              <a:spcAft>
                <a:spcPts val="0"/>
              </a:spcAft>
              <a:buSzPts val="1900"/>
              <a:buNone/>
              <a:defRPr/>
            </a:lvl9pPr>
          </a:lstStyle>
          <a:p>
            <a:endParaRPr/>
          </a:p>
        </p:txBody>
      </p:sp>
      <p:sp>
        <p:nvSpPr>
          <p:cNvPr id="50" name="Google Shape;50;p13"/>
          <p:cNvSpPr txBox="1">
            <a:spLocks noGrp="1"/>
          </p:cNvSpPr>
          <p:nvPr>
            <p:ph type="body" idx="1"/>
          </p:nvPr>
        </p:nvSpPr>
        <p:spPr>
          <a:xfrm>
            <a:off x="838201" y="1337913"/>
            <a:ext cx="10515600" cy="4839051"/>
          </a:xfrm>
          <a:prstGeom prst="rect">
            <a:avLst/>
          </a:prstGeom>
          <a:noFill/>
          <a:ln>
            <a:noFill/>
          </a:ln>
        </p:spPr>
        <p:txBody>
          <a:bodyPr spcFirstLastPara="1" wrap="square" lIns="121900" tIns="60925" rIns="121900" bIns="60925" anchor="t" anchorCtr="0">
            <a:noAutofit/>
          </a:bodyPr>
          <a:lstStyle>
            <a:lvl1pPr marL="457200" lvl="0" indent="-463550" algn="l">
              <a:lnSpc>
                <a:spcPct val="90000"/>
              </a:lnSpc>
              <a:spcBef>
                <a:spcPts val="1000"/>
              </a:spcBef>
              <a:spcAft>
                <a:spcPts val="0"/>
              </a:spcAft>
              <a:buClr>
                <a:schemeClr val="accent2"/>
              </a:buClr>
              <a:buSzPts val="3700"/>
              <a:buChar char="•"/>
              <a:defRPr b="1">
                <a:solidFill>
                  <a:schemeClr val="accent2"/>
                </a:solidFill>
                <a:latin typeface="Open Sans SemiBold"/>
                <a:ea typeface="Open Sans SemiBold"/>
                <a:cs typeface="Open Sans SemiBold"/>
                <a:sym typeface="Open Sans SemiBold"/>
              </a:defRPr>
            </a:lvl1pPr>
            <a:lvl2pPr marL="914400" lvl="1" indent="-431800" algn="l">
              <a:lnSpc>
                <a:spcPct val="90000"/>
              </a:lnSpc>
              <a:spcBef>
                <a:spcPts val="500"/>
              </a:spcBef>
              <a:spcAft>
                <a:spcPts val="0"/>
              </a:spcAft>
              <a:buClr>
                <a:schemeClr val="dk1"/>
              </a:buClr>
              <a:buSzPts val="3200"/>
              <a:buChar char="•"/>
              <a:defRPr>
                <a:solidFill>
                  <a:schemeClr val="dk1"/>
                </a:solidFill>
                <a:latin typeface="Fira Sans"/>
                <a:ea typeface="Fira Sans"/>
                <a:cs typeface="Fira Sans"/>
                <a:sym typeface="Fira Sans"/>
              </a:defRPr>
            </a:lvl2pPr>
            <a:lvl3pPr marL="1371600" lvl="2" indent="-400050" algn="l">
              <a:lnSpc>
                <a:spcPct val="90000"/>
              </a:lnSpc>
              <a:spcBef>
                <a:spcPts val="500"/>
              </a:spcBef>
              <a:spcAft>
                <a:spcPts val="0"/>
              </a:spcAft>
              <a:buClr>
                <a:schemeClr val="accent1"/>
              </a:buClr>
              <a:buSzPts val="2700"/>
              <a:buChar char="•"/>
              <a:defRPr>
                <a:solidFill>
                  <a:schemeClr val="accent1"/>
                </a:solidFill>
                <a:latin typeface="Fira Sans"/>
                <a:ea typeface="Fira Sans"/>
                <a:cs typeface="Fira Sans"/>
                <a:sym typeface="Fira Sans"/>
              </a:defRPr>
            </a:lvl3pPr>
            <a:lvl4pPr marL="1828800" lvl="3"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4pPr>
            <a:lvl5pPr marL="2286000" lvl="4" indent="-381000" algn="l">
              <a:lnSpc>
                <a:spcPct val="90000"/>
              </a:lnSpc>
              <a:spcBef>
                <a:spcPts val="500"/>
              </a:spcBef>
              <a:spcAft>
                <a:spcPts val="0"/>
              </a:spcAft>
              <a:buClr>
                <a:srgbClr val="7C7E82"/>
              </a:buClr>
              <a:buSzPts val="2400"/>
              <a:buChar char="•"/>
              <a:defRPr>
                <a:solidFill>
                  <a:srgbClr val="7C7E82"/>
                </a:solidFill>
                <a:latin typeface="Fira Sans"/>
                <a:ea typeface="Fira Sans"/>
                <a:cs typeface="Fira Sans"/>
                <a:sym typeface="Fira Sans"/>
              </a:defRPr>
            </a:lvl5pPr>
            <a:lvl6pPr marL="2743200" lvl="5" indent="-381000" algn="l">
              <a:lnSpc>
                <a:spcPct val="90000"/>
              </a:lnSpc>
              <a:spcBef>
                <a:spcPts val="500"/>
              </a:spcBef>
              <a:spcAft>
                <a:spcPts val="0"/>
              </a:spcAft>
              <a:buClr>
                <a:schemeClr val="dk1"/>
              </a:buClr>
              <a:buSzPts val="2400"/>
              <a:buChar char="•"/>
              <a:defRPr/>
            </a:lvl6pPr>
            <a:lvl7pPr marL="3200400" lvl="6" indent="-381000" algn="l">
              <a:lnSpc>
                <a:spcPct val="90000"/>
              </a:lnSpc>
              <a:spcBef>
                <a:spcPts val="500"/>
              </a:spcBef>
              <a:spcAft>
                <a:spcPts val="0"/>
              </a:spcAft>
              <a:buClr>
                <a:schemeClr val="dk1"/>
              </a:buClr>
              <a:buSzPts val="2400"/>
              <a:buChar char="•"/>
              <a:defRPr/>
            </a:lvl7pPr>
            <a:lvl8pPr marL="3657600" lvl="7" indent="-381000" algn="l">
              <a:lnSpc>
                <a:spcPct val="90000"/>
              </a:lnSpc>
              <a:spcBef>
                <a:spcPts val="500"/>
              </a:spcBef>
              <a:spcAft>
                <a:spcPts val="0"/>
              </a:spcAft>
              <a:buClr>
                <a:schemeClr val="dk1"/>
              </a:buClr>
              <a:buSzPts val="2400"/>
              <a:buChar char="•"/>
              <a:defRPr/>
            </a:lvl8pPr>
            <a:lvl9pPr marL="4114800" lvl="8" indent="-381000" algn="l">
              <a:lnSpc>
                <a:spcPct val="90000"/>
              </a:lnSpc>
              <a:spcBef>
                <a:spcPts val="500"/>
              </a:spcBef>
              <a:spcAft>
                <a:spcPts val="0"/>
              </a:spcAft>
              <a:buClr>
                <a:schemeClr val="dk1"/>
              </a:buClr>
              <a:buSzPts val="2400"/>
              <a:buChar char="•"/>
              <a:defRPr/>
            </a:lvl9pPr>
          </a:lstStyle>
          <a:p>
            <a:endParaRPr/>
          </a:p>
        </p:txBody>
      </p:sp>
      <p:pic>
        <p:nvPicPr>
          <p:cNvPr id="51" name="Google Shape;51;p13"/>
          <p:cNvPicPr preferRelativeResize="0"/>
          <p:nvPr/>
        </p:nvPicPr>
        <p:blipFill rotWithShape="1">
          <a:blip r:embed="rId2">
            <a:alphaModFix/>
          </a:blip>
          <a:srcRect/>
          <a:stretch/>
        </p:blipFill>
        <p:spPr>
          <a:xfrm>
            <a:off x="115445" y="365128"/>
            <a:ext cx="910503" cy="530023"/>
          </a:xfrm>
          <a:prstGeom prst="rect">
            <a:avLst/>
          </a:prstGeom>
          <a:noFill/>
          <a:ln>
            <a:noFill/>
          </a:ln>
        </p:spPr>
      </p:pic>
      <p:pic>
        <p:nvPicPr>
          <p:cNvPr id="52" name="Google Shape;52;p13" descr="A picture containing text&#10;&#10;Description automatically generated"/>
          <p:cNvPicPr preferRelativeResize="0"/>
          <p:nvPr/>
        </p:nvPicPr>
        <p:blipFill rotWithShape="1">
          <a:blip r:embed="rId3">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203229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bold typo blue">
    <p:bg>
      <p:bgPr>
        <a:solidFill>
          <a:srgbClr val="122B5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a:prstGeom prst="rect">
            <a:avLst/>
          </a:prstGeom>
        </p:spPr>
        <p:txBody>
          <a:bodyPr rIns="216000" anchor="b" anchorCtr="0"/>
          <a:lstStyle>
            <a:lvl1pPr algn="r">
              <a:lnSpc>
                <a:spcPct val="80000"/>
              </a:lnSpc>
              <a:defRPr sz="20002">
                <a:solidFill>
                  <a:schemeClr val="tx1"/>
                </a:solidFill>
              </a:defRPr>
            </a:lvl1pPr>
          </a:lstStyle>
          <a:p>
            <a:r>
              <a:rPr lang="de-DE"/>
              <a:t>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a:prstGeom prst="rect">
            <a:avLst/>
          </a:prstGeom>
        </p:spPr>
        <p:txBody>
          <a:bodyPr rIns="216000"/>
          <a:lstStyle>
            <a:lvl1pPr marL="0" indent="0" algn="l">
              <a:lnSpc>
                <a:spcPct val="80000"/>
              </a:lnSpc>
              <a:buNone/>
              <a:defRPr sz="20002">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a:t>
            </a:r>
          </a:p>
        </p:txBody>
      </p:sp>
      <p:sp>
        <p:nvSpPr>
          <p:cNvPr id="9" name="Foliennummernplatzhalter 8">
            <a:extLst>
              <a:ext uri="{FF2B5EF4-FFF2-40B4-BE49-F238E27FC236}">
                <a16:creationId xmlns:a16="http://schemas.microsoft.com/office/drawing/2014/main" id="{584903B4-6642-4AFF-90D9-E8903BFF6D06}"/>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de-DE" smtClean="0"/>
              <a:pPr/>
              <a:t>‹#›</a:t>
            </a:fld>
            <a:endParaRPr lang="de-DE"/>
          </a:p>
        </p:txBody>
      </p:sp>
      <p:pic>
        <p:nvPicPr>
          <p:cNvPr id="5" name="Grafik 4">
            <a:extLst>
              <a:ext uri="{FF2B5EF4-FFF2-40B4-BE49-F238E27FC236}">
                <a16:creationId xmlns:a16="http://schemas.microsoft.com/office/drawing/2014/main" id="{374A9CB5-CAA2-4A49-8F24-799255B5E57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92000" y="504000"/>
            <a:ext cx="1017998" cy="252000"/>
          </a:xfrm>
          <a:prstGeom prst="rect">
            <a:avLst/>
          </a:prstGeom>
        </p:spPr>
      </p:pic>
    </p:spTree>
    <p:extLst>
      <p:ext uri="{BB962C8B-B14F-4D97-AF65-F5344CB8AC3E}">
        <p14:creationId xmlns:p14="http://schemas.microsoft.com/office/powerpoint/2010/main" val="8732512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311665" y="239763"/>
            <a:ext cx="11634134" cy="9324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168FDF"/>
              </a:buClr>
              <a:buSzPts val="2900"/>
              <a:buNone/>
              <a:defRPr i="0" u="none" strike="noStrike" cap="none">
                <a:solidFill>
                  <a:srgbClr val="168FDF"/>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2pPr>
            <a:lvl3pPr lvl="2"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3pPr>
            <a:lvl4pPr lvl="3"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4pPr>
            <a:lvl5pPr lvl="4"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5pPr>
            <a:lvl6pPr lvl="5"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6pPr>
            <a:lvl7pPr lvl="6"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7pPr>
            <a:lvl8pPr lvl="7"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8pPr>
            <a:lvl9pPr lvl="8" algn="l">
              <a:lnSpc>
                <a:spcPct val="100000"/>
              </a:lnSpc>
              <a:spcBef>
                <a:spcPts val="0"/>
              </a:spcBef>
              <a:spcAft>
                <a:spcPts val="0"/>
              </a:spcAft>
              <a:buClr>
                <a:srgbClr val="168FDF"/>
              </a:buClr>
              <a:buSzPts val="2900"/>
              <a:buFont typeface="Arial"/>
              <a:buNone/>
              <a:defRPr>
                <a:solidFill>
                  <a:srgbClr val="168FDF"/>
                </a:solidFill>
                <a:latin typeface="Arial"/>
                <a:ea typeface="Arial"/>
                <a:cs typeface="Arial"/>
                <a:sym typeface="Arial"/>
              </a:defRPr>
            </a:lvl9pPr>
          </a:lstStyle>
          <a:p>
            <a:endParaRPr/>
          </a:p>
        </p:txBody>
      </p:sp>
      <p:sp>
        <p:nvSpPr>
          <p:cNvPr id="55" name="Google Shape;55;p14"/>
          <p:cNvSpPr txBox="1">
            <a:spLocks noGrp="1"/>
          </p:cNvSpPr>
          <p:nvPr>
            <p:ph type="body" idx="1"/>
          </p:nvPr>
        </p:nvSpPr>
        <p:spPr>
          <a:xfrm>
            <a:off x="311667"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sp>
        <p:nvSpPr>
          <p:cNvPr id="56" name="Google Shape;56;p14"/>
          <p:cNvSpPr txBox="1">
            <a:spLocks noGrp="1"/>
          </p:cNvSpPr>
          <p:nvPr>
            <p:ph type="body" idx="2"/>
          </p:nvPr>
        </p:nvSpPr>
        <p:spPr>
          <a:xfrm>
            <a:off x="6235002" y="1172167"/>
            <a:ext cx="5710800" cy="5307600"/>
          </a:xfrm>
          <a:prstGeom prst="rect">
            <a:avLst/>
          </a:prstGeom>
          <a:noFill/>
          <a:ln>
            <a:noFill/>
          </a:ln>
        </p:spPr>
        <p:txBody>
          <a:bodyPr spcFirstLastPara="1" wrap="square" lIns="121900" tIns="121900" rIns="121900" bIns="121900" anchor="t" anchorCtr="0">
            <a:noAutofit/>
          </a:bodyPr>
          <a:lstStyle>
            <a:lvl1pPr marL="457200" marR="0" lvl="0" indent="-381000" algn="l">
              <a:lnSpc>
                <a:spcPct val="100000"/>
              </a:lnSpc>
              <a:spcBef>
                <a:spcPts val="1100"/>
              </a:spcBef>
              <a:spcAft>
                <a:spcPts val="0"/>
              </a:spcAft>
              <a:buClr>
                <a:srgbClr val="168FDF"/>
              </a:buClr>
              <a:buSzPts val="2400"/>
              <a:buFont typeface="Arial"/>
              <a:buChar char="●"/>
              <a:defRPr sz="2400" i="0" u="none" strike="noStrike" cap="none">
                <a:solidFill>
                  <a:srgbClr val="2F2F2F"/>
                </a:solidFill>
                <a:latin typeface="Open Sans SemiBold"/>
                <a:ea typeface="Open Sans SemiBold"/>
                <a:cs typeface="Open Sans SemiBold"/>
                <a:sym typeface="Open Sans SemiBold"/>
              </a:defRPr>
            </a:lvl1pPr>
            <a:lvl2pPr marL="914400" marR="0" lvl="1" indent="-374650" algn="l">
              <a:lnSpc>
                <a:spcPct val="100000"/>
              </a:lnSpc>
              <a:spcBef>
                <a:spcPts val="500"/>
              </a:spcBef>
              <a:spcAft>
                <a:spcPts val="0"/>
              </a:spcAft>
              <a:buClr>
                <a:srgbClr val="168FDF"/>
              </a:buClr>
              <a:buSzPts val="2300"/>
              <a:buFont typeface="Arial"/>
              <a:buChar char="○"/>
              <a:defRPr sz="2300" i="0" u="none" strike="noStrike" cap="none">
                <a:solidFill>
                  <a:srgbClr val="2F2F2F"/>
                </a:solidFill>
                <a:latin typeface="Arial"/>
                <a:ea typeface="Arial"/>
                <a:cs typeface="Arial"/>
                <a:sym typeface="Arial"/>
              </a:defRPr>
            </a:lvl2pPr>
            <a:lvl3pPr marL="1371600" marR="0" lvl="2" indent="-361950" algn="l">
              <a:lnSpc>
                <a:spcPct val="100000"/>
              </a:lnSpc>
              <a:spcBef>
                <a:spcPts val="500"/>
              </a:spcBef>
              <a:spcAft>
                <a:spcPts val="0"/>
              </a:spcAft>
              <a:buClr>
                <a:srgbClr val="168FDF"/>
              </a:buClr>
              <a:buSzPts val="2100"/>
              <a:buFont typeface="Arial"/>
              <a:buChar char="■"/>
              <a:defRPr sz="2100" i="0" u="none" strike="noStrike" cap="none">
                <a:solidFill>
                  <a:srgbClr val="2F2F2F"/>
                </a:solidFill>
                <a:latin typeface="Arial"/>
                <a:ea typeface="Arial"/>
                <a:cs typeface="Arial"/>
                <a:sym typeface="Arial"/>
              </a:defRPr>
            </a:lvl3pPr>
            <a:lvl4pPr marL="1828800" marR="0" lvl="3" indent="-355600" algn="l">
              <a:lnSpc>
                <a:spcPct val="100000"/>
              </a:lnSpc>
              <a:spcBef>
                <a:spcPts val="500"/>
              </a:spcBef>
              <a:spcAft>
                <a:spcPts val="0"/>
              </a:spcAft>
              <a:buClr>
                <a:srgbClr val="168FDF"/>
              </a:buClr>
              <a:buSzPts val="2000"/>
              <a:buFont typeface="Arial"/>
              <a:buChar char="●"/>
              <a:defRPr sz="2000" i="0" u="none" strike="noStrike" cap="none">
                <a:solidFill>
                  <a:srgbClr val="2F2F2F"/>
                </a:solidFill>
                <a:latin typeface="Arial"/>
                <a:ea typeface="Arial"/>
                <a:cs typeface="Arial"/>
                <a:sym typeface="Arial"/>
              </a:defRPr>
            </a:lvl4pPr>
            <a:lvl5pPr marL="2286000" marR="0" lvl="4" indent="-349250" algn="l">
              <a:lnSpc>
                <a:spcPct val="100000"/>
              </a:lnSpc>
              <a:spcBef>
                <a:spcPts val="500"/>
              </a:spcBef>
              <a:spcAft>
                <a:spcPts val="0"/>
              </a:spcAft>
              <a:buClr>
                <a:srgbClr val="168FDF"/>
              </a:buClr>
              <a:buSzPts val="1900"/>
              <a:buFont typeface="Arial"/>
              <a:buChar char="○"/>
              <a:defRPr i="0" u="none" strike="noStrike" cap="none">
                <a:solidFill>
                  <a:srgbClr val="2F2F2F"/>
                </a:solidFill>
                <a:latin typeface="Arial"/>
                <a:ea typeface="Arial"/>
                <a:cs typeface="Arial"/>
                <a:sym typeface="Arial"/>
              </a:defRPr>
            </a:lvl5pPr>
            <a:lvl6pPr marL="2743200" marR="0" lvl="5"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6pPr>
            <a:lvl7pPr marL="3200400" marR="0" lvl="6"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7pPr>
            <a:lvl8pPr marL="3657600" marR="0" lvl="7"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8pPr>
            <a:lvl9pPr marL="4114800" marR="0" lvl="8" indent="-349250" algn="l">
              <a:lnSpc>
                <a:spcPct val="90000"/>
              </a:lnSpc>
              <a:spcBef>
                <a:spcPts val="500"/>
              </a:spcBef>
              <a:spcAft>
                <a:spcPts val="0"/>
              </a:spcAft>
              <a:buClr>
                <a:schemeClr val="dk1"/>
              </a:buClr>
              <a:buSzPts val="1900"/>
              <a:buFont typeface="Arial"/>
              <a:buChar char="■"/>
              <a:defRPr sz="1900" i="0" u="none" strike="noStrike" cap="none">
                <a:solidFill>
                  <a:schemeClr val="dk1"/>
                </a:solidFill>
                <a:latin typeface="Arial"/>
                <a:ea typeface="Arial"/>
                <a:cs typeface="Arial"/>
                <a:sym typeface="Arial"/>
              </a:defRPr>
            </a:lvl9pPr>
          </a:lstStyle>
          <a:p>
            <a:endParaRPr/>
          </a:p>
        </p:txBody>
      </p:sp>
      <p:pic>
        <p:nvPicPr>
          <p:cNvPr id="57" name="Google Shape;57;p14"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31383347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Interior blank">
  <p:cSld name="Interior blank">
    <p:spTree>
      <p:nvGrpSpPr>
        <p:cNvPr id="1" name="Shape 58"/>
        <p:cNvGrpSpPr/>
        <p:nvPr/>
      </p:nvGrpSpPr>
      <p:grpSpPr>
        <a:xfrm>
          <a:off x="0" y="0"/>
          <a:ext cx="0" cy="0"/>
          <a:chOff x="0" y="0"/>
          <a:chExt cx="0" cy="0"/>
        </a:xfrm>
      </p:grpSpPr>
      <p:sp>
        <p:nvSpPr>
          <p:cNvPr id="59" name="Google Shape;59;p15"/>
          <p:cNvSpPr txBox="1">
            <a:spLocks noGrp="1"/>
          </p:cNvSpPr>
          <p:nvPr>
            <p:ph type="subTitle" idx="1"/>
          </p:nvPr>
        </p:nvSpPr>
        <p:spPr>
          <a:xfrm>
            <a:off x="447775" y="55441"/>
            <a:ext cx="5148900" cy="816300"/>
          </a:xfrm>
          <a:prstGeom prst="rect">
            <a:avLst/>
          </a:prstGeom>
          <a:noFill/>
          <a:ln>
            <a:noFill/>
          </a:ln>
        </p:spPr>
        <p:txBody>
          <a:bodyPr spcFirstLastPara="1" wrap="square" lIns="585200" tIns="121900" rIns="121900" bIns="121900" anchor="ctr" anchorCtr="0">
            <a:noAutofit/>
          </a:bodyPr>
          <a:lstStyle>
            <a:lvl1pPr lvl="0" algn="l">
              <a:lnSpc>
                <a:spcPct val="100000"/>
              </a:lnSpc>
              <a:spcBef>
                <a:spcPts val="0"/>
              </a:spcBef>
              <a:spcAft>
                <a:spcPts val="0"/>
              </a:spcAft>
              <a:buClr>
                <a:schemeClr val="accent1"/>
              </a:buClr>
              <a:buSzPts val="1300"/>
              <a:buFont typeface="Red Hat Text Medium"/>
              <a:buNone/>
              <a:defRPr sz="1000">
                <a:solidFill>
                  <a:schemeClr val="accent1"/>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2pPr>
            <a:lvl3pPr lvl="2"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3pPr>
            <a:lvl4pPr lvl="3"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4pPr>
            <a:lvl5pPr lvl="4"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5pPr>
            <a:lvl6pPr lvl="5"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6pPr>
            <a:lvl7pPr lvl="6"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7pPr>
            <a:lvl8pPr lvl="7"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8pPr>
            <a:lvl9pPr lvl="8" algn="l">
              <a:lnSpc>
                <a:spcPct val="100000"/>
              </a:lnSpc>
              <a:spcBef>
                <a:spcPts val="0"/>
              </a:spcBef>
              <a:spcAft>
                <a:spcPts val="0"/>
              </a:spcAft>
              <a:buClr>
                <a:schemeClr val="accent1"/>
              </a:buClr>
              <a:buSzPts val="1300"/>
              <a:buFont typeface="Red Hat Text Medium"/>
              <a:buNone/>
              <a:defRPr sz="1000">
                <a:solidFill>
                  <a:schemeClr val="accent1"/>
                </a:solidFill>
                <a:latin typeface="Red Hat Text Medium"/>
                <a:ea typeface="Red Hat Text Medium"/>
                <a:cs typeface="Red Hat Text Medium"/>
                <a:sym typeface="Red Hat Text Medium"/>
              </a:defRPr>
            </a:lvl9pPr>
          </a:lstStyle>
          <a:p>
            <a:endParaRPr/>
          </a:p>
        </p:txBody>
      </p:sp>
      <p:cxnSp>
        <p:nvCxnSpPr>
          <p:cNvPr id="60" name="Google Shape;60;p15"/>
          <p:cNvCxnSpPr/>
          <p:nvPr/>
        </p:nvCxnSpPr>
        <p:spPr>
          <a:xfrm rot="10800000">
            <a:off x="447775" y="100"/>
            <a:ext cx="0" cy="886500"/>
          </a:xfrm>
          <a:prstGeom prst="straightConnector1">
            <a:avLst/>
          </a:prstGeom>
          <a:noFill/>
          <a:ln w="9525" cap="flat" cmpd="sng">
            <a:solidFill>
              <a:schemeClr val="accent1"/>
            </a:solidFill>
            <a:prstDash val="solid"/>
            <a:round/>
            <a:headEnd type="none" w="sm" len="sm"/>
            <a:tailEnd type="none" w="sm" len="sm"/>
          </a:ln>
        </p:spPr>
      </p:cxnSp>
      <p:pic>
        <p:nvPicPr>
          <p:cNvPr id="61" name="Google Shape;61;p15"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12135718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mall Typo">
  <p:cSld name="Small Typo">
    <p:spTree>
      <p:nvGrpSpPr>
        <p:cNvPr id="1" name="Shape 62"/>
        <p:cNvGrpSpPr/>
        <p:nvPr/>
      </p:nvGrpSpPr>
      <p:grpSpPr>
        <a:xfrm>
          <a:off x="0" y="0"/>
          <a:ext cx="0" cy="0"/>
          <a:chOff x="0" y="0"/>
          <a:chExt cx="0" cy="0"/>
        </a:xfrm>
      </p:grpSpPr>
      <p:sp>
        <p:nvSpPr>
          <p:cNvPr id="63" name="Google Shape;63;p16" descr="Spalte links" title="Spalte links"/>
          <p:cNvSpPr txBox="1">
            <a:spLocks noGrp="1"/>
          </p:cNvSpPr>
          <p:nvPr>
            <p:ph type="body" idx="1"/>
          </p:nvPr>
        </p:nvSpPr>
        <p:spPr>
          <a:xfrm>
            <a:off x="507997" y="1272881"/>
            <a:ext cx="11188639" cy="5096171"/>
          </a:xfrm>
          <a:prstGeom prst="rect">
            <a:avLst/>
          </a:prstGeom>
          <a:noFill/>
          <a:ln>
            <a:noFill/>
          </a:ln>
        </p:spPr>
        <p:txBody>
          <a:bodyPr spcFirstLastPara="1" wrap="square" lIns="121900" tIns="121900" rIns="0" bIns="121900" anchor="t" anchorCtr="0">
            <a:noAutofit/>
          </a:bodyPr>
          <a:lstStyle>
            <a:lvl1pPr marL="457200" lvl="0" indent="-374650" algn="l">
              <a:lnSpc>
                <a:spcPct val="137142"/>
              </a:lnSpc>
              <a:spcBef>
                <a:spcPts val="1100"/>
              </a:spcBef>
              <a:spcAft>
                <a:spcPts val="0"/>
              </a:spcAft>
              <a:buSzPts val="2300"/>
              <a:buChar char="●"/>
              <a:defRPr sz="1400" b="0" cap="none">
                <a:solidFill>
                  <a:schemeClr val="dk1"/>
                </a:solidFill>
                <a:latin typeface="Open Sans SemiBold"/>
                <a:ea typeface="Open Sans SemiBold"/>
                <a:cs typeface="Open Sans SemiBold"/>
                <a:sym typeface="Open Sans SemiBold"/>
              </a:defRPr>
            </a:lvl1pPr>
            <a:lvl2pPr marL="914400" lvl="1" indent="-355600" algn="l">
              <a:lnSpc>
                <a:spcPct val="100000"/>
              </a:lnSpc>
              <a:spcBef>
                <a:spcPts val="500"/>
              </a:spcBef>
              <a:spcAft>
                <a:spcPts val="0"/>
              </a:spcAft>
              <a:buSzPts val="2000"/>
              <a:buChar char="○"/>
              <a:defRPr sz="1400">
                <a:solidFill>
                  <a:schemeClr val="dk1"/>
                </a:solidFill>
                <a:latin typeface="Arial"/>
                <a:ea typeface="Arial"/>
                <a:cs typeface="Arial"/>
                <a:sym typeface="Arial"/>
              </a:defRPr>
            </a:lvl2pPr>
            <a:lvl3pPr marL="1371600" lvl="2" indent="-349250" algn="l">
              <a:lnSpc>
                <a:spcPct val="100000"/>
              </a:lnSpc>
              <a:spcBef>
                <a:spcPts val="500"/>
              </a:spcBef>
              <a:spcAft>
                <a:spcPts val="0"/>
              </a:spcAft>
              <a:buSzPts val="1900"/>
              <a:buChar char="■"/>
              <a:defRPr sz="1200">
                <a:solidFill>
                  <a:schemeClr val="dk1"/>
                </a:solidFill>
              </a:defRPr>
            </a:lvl3pPr>
            <a:lvl4pPr marL="1828800" lvl="3" indent="-330200" algn="l">
              <a:lnSpc>
                <a:spcPct val="100000"/>
              </a:lnSpc>
              <a:spcBef>
                <a:spcPts val="500"/>
              </a:spcBef>
              <a:spcAft>
                <a:spcPts val="0"/>
              </a:spcAft>
              <a:buSzPts val="1600"/>
              <a:buChar char="●"/>
              <a:defRPr sz="1200">
                <a:solidFill>
                  <a:schemeClr val="dk1"/>
                </a:solidFill>
              </a:defRPr>
            </a:lvl4pPr>
            <a:lvl5pPr marL="2286000" lvl="4" indent="-349250" algn="l">
              <a:lnSpc>
                <a:spcPct val="100000"/>
              </a:lnSpc>
              <a:spcBef>
                <a:spcPts val="500"/>
              </a:spcBef>
              <a:spcAft>
                <a:spcPts val="0"/>
              </a:spcAft>
              <a:buSzPts val="1900"/>
              <a:buChar char="○"/>
              <a:defRPr sz="1200">
                <a:solidFill>
                  <a:schemeClr val="dk1"/>
                </a:solidFill>
              </a:defRPr>
            </a:lvl5pPr>
            <a:lvl6pPr marL="2743200" lvl="5" indent="-349250" algn="l">
              <a:lnSpc>
                <a:spcPct val="90000"/>
              </a:lnSpc>
              <a:spcBef>
                <a:spcPts val="500"/>
              </a:spcBef>
              <a:spcAft>
                <a:spcPts val="0"/>
              </a:spcAft>
              <a:buSzPts val="1900"/>
              <a:buChar char="■"/>
              <a:defRPr sz="1200">
                <a:solidFill>
                  <a:schemeClr val="dk1"/>
                </a:solidFill>
              </a:defRPr>
            </a:lvl6pPr>
            <a:lvl7pPr marL="3200400" lvl="6" indent="-349250" algn="l">
              <a:lnSpc>
                <a:spcPct val="90000"/>
              </a:lnSpc>
              <a:spcBef>
                <a:spcPts val="500"/>
              </a:spcBef>
              <a:spcAft>
                <a:spcPts val="0"/>
              </a:spcAft>
              <a:buSzPts val="1900"/>
              <a:buChar char="●"/>
              <a:defRPr sz="1100">
                <a:solidFill>
                  <a:schemeClr val="dk1"/>
                </a:solidFill>
              </a:defRPr>
            </a:lvl7pPr>
            <a:lvl8pPr marL="3657600" lvl="7" indent="-349250" algn="l">
              <a:lnSpc>
                <a:spcPct val="90000"/>
              </a:lnSpc>
              <a:spcBef>
                <a:spcPts val="500"/>
              </a:spcBef>
              <a:spcAft>
                <a:spcPts val="0"/>
              </a:spcAft>
              <a:buSzPts val="1900"/>
              <a:buChar char="○"/>
              <a:defRPr sz="1100">
                <a:solidFill>
                  <a:schemeClr val="dk1"/>
                </a:solidFill>
              </a:defRPr>
            </a:lvl8pPr>
            <a:lvl9pPr marL="4114800" lvl="8" indent="-349250" algn="l">
              <a:lnSpc>
                <a:spcPct val="90000"/>
              </a:lnSpc>
              <a:spcBef>
                <a:spcPts val="500"/>
              </a:spcBef>
              <a:spcAft>
                <a:spcPts val="0"/>
              </a:spcAft>
              <a:buSzPts val="1900"/>
              <a:buChar char="■"/>
              <a:defRPr sz="600">
                <a:solidFill>
                  <a:schemeClr val="dk1"/>
                </a:solidFill>
              </a:defRPr>
            </a:lvl9pPr>
          </a:lstStyle>
          <a:p>
            <a:endParaRPr/>
          </a:p>
        </p:txBody>
      </p:sp>
      <p:sp>
        <p:nvSpPr>
          <p:cNvPr id="64" name="Google Shape;64;p16"/>
          <p:cNvSpPr txBox="1">
            <a:spLocks noGrp="1"/>
          </p:cNvSpPr>
          <p:nvPr>
            <p:ph type="title"/>
          </p:nvPr>
        </p:nvSpPr>
        <p:spPr>
          <a:xfrm>
            <a:off x="508003" y="515819"/>
            <a:ext cx="10674352" cy="514232"/>
          </a:xfrm>
          <a:prstGeom prst="rect">
            <a:avLst/>
          </a:prstGeom>
          <a:noFill/>
          <a:ln>
            <a:noFill/>
          </a:ln>
        </p:spPr>
        <p:txBody>
          <a:bodyPr spcFirstLastPara="1" wrap="square" lIns="91425" tIns="48000" rIns="91425" bIns="91425" anchor="ctr" anchorCtr="0">
            <a:noAutofit/>
          </a:bodyPr>
          <a:lstStyle>
            <a:lvl1pPr lvl="0" algn="l">
              <a:lnSpc>
                <a:spcPct val="90000"/>
              </a:lnSpc>
              <a:spcBef>
                <a:spcPts val="0"/>
              </a:spcBef>
              <a:spcAft>
                <a:spcPts val="0"/>
              </a:spcAft>
              <a:buSzPts val="2900"/>
              <a:buNone/>
              <a:defRPr sz="3000">
                <a:latin typeface="Open Sans ExtraBold"/>
                <a:ea typeface="Open Sans ExtraBold"/>
                <a:cs typeface="Open Sans ExtraBold"/>
                <a:sym typeface="Open Sans ExtraBold"/>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a:endParaRPr/>
          </a:p>
        </p:txBody>
      </p:sp>
      <p:pic>
        <p:nvPicPr>
          <p:cNvPr id="65" name="Google Shape;65;p16" descr="A picture containing text&#10;&#10;Description automatically generated"/>
          <p:cNvPicPr preferRelativeResize="0"/>
          <p:nvPr/>
        </p:nvPicPr>
        <p:blipFill rotWithShape="1">
          <a:blip r:embed="rId2">
            <a:alphaModFix/>
          </a:blip>
          <a:srcRect/>
          <a:stretch/>
        </p:blipFill>
        <p:spPr>
          <a:xfrm>
            <a:off x="10645060" y="6088200"/>
            <a:ext cx="1133932" cy="530037"/>
          </a:xfrm>
          <a:prstGeom prst="rect">
            <a:avLst/>
          </a:prstGeom>
          <a:noFill/>
          <a:ln>
            <a:noFill/>
          </a:ln>
        </p:spPr>
      </p:pic>
    </p:spTree>
    <p:extLst>
      <p:ext uri="{BB962C8B-B14F-4D97-AF65-F5344CB8AC3E}">
        <p14:creationId xmlns:p14="http://schemas.microsoft.com/office/powerpoint/2010/main" val="42313460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Interior agenda light">
  <p:cSld name="Interior agenda light">
    <p:bg>
      <p:bgPr>
        <a:solidFill>
          <a:schemeClr val="lt1"/>
        </a:solidFill>
        <a:effectLst/>
      </p:bgPr>
    </p:bg>
    <p:spTree>
      <p:nvGrpSpPr>
        <p:cNvPr id="1" name="Shape 712"/>
        <p:cNvGrpSpPr/>
        <p:nvPr/>
      </p:nvGrpSpPr>
      <p:grpSpPr>
        <a:xfrm>
          <a:off x="0" y="0"/>
          <a:ext cx="0" cy="0"/>
          <a:chOff x="0" y="0"/>
          <a:chExt cx="0" cy="0"/>
        </a:xfrm>
      </p:grpSpPr>
      <p:sp>
        <p:nvSpPr>
          <p:cNvPr id="713" name="Google Shape;713;p48"/>
          <p:cNvSpPr txBox="1">
            <a:spLocks noGrp="1"/>
          </p:cNvSpPr>
          <p:nvPr>
            <p:ph type="title"/>
          </p:nvPr>
        </p:nvSpPr>
        <p:spPr>
          <a:xfrm>
            <a:off x="885051" y="871749"/>
            <a:ext cx="10422000" cy="13220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3067"/>
            </a:lvl1pPr>
            <a:lvl2pPr lvl="1" rtl="0">
              <a:lnSpc>
                <a:spcPct val="115000"/>
              </a:lnSpc>
              <a:spcBef>
                <a:spcPts val="0"/>
              </a:spcBef>
              <a:spcAft>
                <a:spcPts val="0"/>
              </a:spcAft>
              <a:buNone/>
              <a:defRPr sz="2667"/>
            </a:lvl2pPr>
            <a:lvl3pPr lvl="2" rtl="0">
              <a:lnSpc>
                <a:spcPct val="115000"/>
              </a:lnSpc>
              <a:spcBef>
                <a:spcPts val="0"/>
              </a:spcBef>
              <a:spcAft>
                <a:spcPts val="0"/>
              </a:spcAft>
              <a:buNone/>
              <a:defRPr sz="2667"/>
            </a:lvl3pPr>
            <a:lvl4pPr lvl="3" rtl="0">
              <a:lnSpc>
                <a:spcPct val="115000"/>
              </a:lnSpc>
              <a:spcBef>
                <a:spcPts val="0"/>
              </a:spcBef>
              <a:spcAft>
                <a:spcPts val="0"/>
              </a:spcAft>
              <a:buNone/>
              <a:defRPr sz="2667"/>
            </a:lvl4pPr>
            <a:lvl5pPr lvl="4" rtl="0">
              <a:lnSpc>
                <a:spcPct val="115000"/>
              </a:lnSpc>
              <a:spcBef>
                <a:spcPts val="0"/>
              </a:spcBef>
              <a:spcAft>
                <a:spcPts val="0"/>
              </a:spcAft>
              <a:buNone/>
              <a:defRPr sz="2667"/>
            </a:lvl5pPr>
            <a:lvl6pPr lvl="5" rtl="0">
              <a:lnSpc>
                <a:spcPct val="115000"/>
              </a:lnSpc>
              <a:spcBef>
                <a:spcPts val="0"/>
              </a:spcBef>
              <a:spcAft>
                <a:spcPts val="0"/>
              </a:spcAft>
              <a:buNone/>
              <a:defRPr sz="2667"/>
            </a:lvl6pPr>
            <a:lvl7pPr lvl="6" rtl="0">
              <a:lnSpc>
                <a:spcPct val="115000"/>
              </a:lnSpc>
              <a:spcBef>
                <a:spcPts val="0"/>
              </a:spcBef>
              <a:spcAft>
                <a:spcPts val="0"/>
              </a:spcAft>
              <a:buNone/>
              <a:defRPr sz="2667"/>
            </a:lvl7pPr>
            <a:lvl8pPr lvl="7" rtl="0">
              <a:lnSpc>
                <a:spcPct val="115000"/>
              </a:lnSpc>
              <a:spcBef>
                <a:spcPts val="0"/>
              </a:spcBef>
              <a:spcAft>
                <a:spcPts val="0"/>
              </a:spcAft>
              <a:buNone/>
              <a:defRPr sz="2667"/>
            </a:lvl8pPr>
            <a:lvl9pPr lvl="8" rtl="0">
              <a:lnSpc>
                <a:spcPct val="115000"/>
              </a:lnSpc>
              <a:spcBef>
                <a:spcPts val="0"/>
              </a:spcBef>
              <a:spcAft>
                <a:spcPts val="0"/>
              </a:spcAft>
              <a:buNone/>
              <a:defRPr sz="2667"/>
            </a:lvl9pPr>
          </a:lstStyle>
          <a:p>
            <a:endParaRPr/>
          </a:p>
        </p:txBody>
      </p:sp>
      <p:sp>
        <p:nvSpPr>
          <p:cNvPr id="715" name="Google Shape;715;p48"/>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1067">
                <a:solidFill>
                  <a:srgbClr val="141414"/>
                </a:solidFill>
                <a:latin typeface="Red Hat Text Medium"/>
                <a:ea typeface="Red Hat Text Medium"/>
                <a:cs typeface="Red Hat Text Medium"/>
                <a:sym typeface="Red Hat Text Medium"/>
              </a:defRPr>
            </a:lvl9pPr>
          </a:lstStyle>
          <a:p>
            <a:endParaRPr/>
          </a:p>
        </p:txBody>
      </p:sp>
      <p:sp>
        <p:nvSpPr>
          <p:cNvPr id="717" name="Google Shape;717;p48"/>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solidFill>
                  <a:schemeClr val="dk1"/>
                </a:solidFill>
                <a:latin typeface="Red Hat Text Medium"/>
                <a:ea typeface="Red Hat Text Medium"/>
                <a:cs typeface="Red Hat Text Medium"/>
                <a:sym typeface="Red Hat Text Medium"/>
              </a:defRPr>
            </a:lvl1pPr>
            <a:lvl2pPr lvl="1" algn="ctr" rtl="0">
              <a:buNone/>
              <a:defRPr sz="800">
                <a:solidFill>
                  <a:schemeClr val="dk1"/>
                </a:solidFill>
                <a:latin typeface="Red Hat Text Medium"/>
                <a:ea typeface="Red Hat Text Medium"/>
                <a:cs typeface="Red Hat Text Medium"/>
                <a:sym typeface="Red Hat Text Medium"/>
              </a:defRPr>
            </a:lvl2pPr>
            <a:lvl3pPr lvl="2" algn="ctr" rtl="0">
              <a:buNone/>
              <a:defRPr sz="800">
                <a:solidFill>
                  <a:schemeClr val="dk1"/>
                </a:solidFill>
                <a:latin typeface="Red Hat Text Medium"/>
                <a:ea typeface="Red Hat Text Medium"/>
                <a:cs typeface="Red Hat Text Medium"/>
                <a:sym typeface="Red Hat Text Medium"/>
              </a:defRPr>
            </a:lvl3pPr>
            <a:lvl4pPr lvl="3" algn="ctr" rtl="0">
              <a:buNone/>
              <a:defRPr sz="800">
                <a:solidFill>
                  <a:schemeClr val="dk1"/>
                </a:solidFill>
                <a:latin typeface="Red Hat Text Medium"/>
                <a:ea typeface="Red Hat Text Medium"/>
                <a:cs typeface="Red Hat Text Medium"/>
                <a:sym typeface="Red Hat Text Medium"/>
              </a:defRPr>
            </a:lvl4pPr>
            <a:lvl5pPr lvl="4" algn="ctr" rtl="0">
              <a:buNone/>
              <a:defRPr sz="800">
                <a:solidFill>
                  <a:schemeClr val="dk1"/>
                </a:solidFill>
                <a:latin typeface="Red Hat Text Medium"/>
                <a:ea typeface="Red Hat Text Medium"/>
                <a:cs typeface="Red Hat Text Medium"/>
                <a:sym typeface="Red Hat Text Medium"/>
              </a:defRPr>
            </a:lvl5pPr>
            <a:lvl6pPr lvl="5" algn="ctr" rtl="0">
              <a:buNone/>
              <a:defRPr sz="800">
                <a:solidFill>
                  <a:schemeClr val="dk1"/>
                </a:solidFill>
                <a:latin typeface="Red Hat Text Medium"/>
                <a:ea typeface="Red Hat Text Medium"/>
                <a:cs typeface="Red Hat Text Medium"/>
                <a:sym typeface="Red Hat Text Medium"/>
              </a:defRPr>
            </a:lvl6pPr>
            <a:lvl7pPr lvl="6" algn="ctr" rtl="0">
              <a:buNone/>
              <a:defRPr sz="800">
                <a:solidFill>
                  <a:schemeClr val="dk1"/>
                </a:solidFill>
                <a:latin typeface="Red Hat Text Medium"/>
                <a:ea typeface="Red Hat Text Medium"/>
                <a:cs typeface="Red Hat Text Medium"/>
                <a:sym typeface="Red Hat Text Medium"/>
              </a:defRPr>
            </a:lvl7pPr>
            <a:lvl8pPr lvl="7" algn="ctr" rtl="0">
              <a:buNone/>
              <a:defRPr sz="800">
                <a:solidFill>
                  <a:schemeClr val="dk1"/>
                </a:solidFill>
                <a:latin typeface="Red Hat Text Medium"/>
                <a:ea typeface="Red Hat Text Medium"/>
                <a:cs typeface="Red Hat Text Medium"/>
                <a:sym typeface="Red Hat Text Medium"/>
              </a:defRPr>
            </a:lvl8pPr>
            <a:lvl9pPr lvl="8" algn="ctr" rtl="0">
              <a:buNone/>
              <a:defRPr sz="800">
                <a:solidFill>
                  <a:schemeClr val="dk1"/>
                </a:solidFill>
                <a:latin typeface="Red Hat Text Medium"/>
                <a:ea typeface="Red Hat Text Medium"/>
                <a:cs typeface="Red Hat Text Medium"/>
                <a:sym typeface="Red Hat Text Medium"/>
              </a:defRPr>
            </a:lvl9pPr>
          </a:lstStyle>
          <a:p>
            <a:fld id="{00000000-1234-1234-1234-123412341234}" type="slidenum">
              <a:rPr lang="en" smtClean="0"/>
              <a:pPr/>
              <a:t>‹#›</a:t>
            </a:fld>
            <a:endParaRPr lang="en"/>
          </a:p>
        </p:txBody>
      </p:sp>
      <p:sp>
        <p:nvSpPr>
          <p:cNvPr id="719" name="Google Shape;719;p48"/>
          <p:cNvSpPr txBox="1">
            <a:spLocks noGrp="1"/>
          </p:cNvSpPr>
          <p:nvPr>
            <p:ph type="subTitle" idx="2"/>
          </p:nvPr>
        </p:nvSpPr>
        <p:spPr>
          <a:xfrm>
            <a:off x="885051" y="6169551"/>
            <a:ext cx="8002400" cy="5596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720" name="Google Shape;720;p48"/>
          <p:cNvSpPr txBox="1">
            <a:spLocks noGrp="1"/>
          </p:cNvSpPr>
          <p:nvPr>
            <p:ph type="subTitle" idx="3"/>
          </p:nvPr>
        </p:nvSpPr>
        <p:spPr>
          <a:xfrm>
            <a:off x="3279500" y="2664351"/>
            <a:ext cx="2034800" cy="2714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721" name="Google Shape;721;p48"/>
          <p:cNvSpPr txBox="1">
            <a:spLocks noGrp="1"/>
          </p:cNvSpPr>
          <p:nvPr>
            <p:ph type="subTitle" idx="4"/>
          </p:nvPr>
        </p:nvSpPr>
        <p:spPr>
          <a:xfrm>
            <a:off x="5660651" y="2664351"/>
            <a:ext cx="2034800" cy="2714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sp>
        <p:nvSpPr>
          <p:cNvPr id="722" name="Google Shape;722;p48"/>
          <p:cNvSpPr txBox="1">
            <a:spLocks noGrp="1"/>
          </p:cNvSpPr>
          <p:nvPr>
            <p:ph type="subTitle" idx="5"/>
          </p:nvPr>
        </p:nvSpPr>
        <p:spPr>
          <a:xfrm>
            <a:off x="8041800" y="2664351"/>
            <a:ext cx="2034800" cy="2714000"/>
          </a:xfrm>
          <a:prstGeom prst="rect">
            <a:avLst/>
          </a:prstGeom>
        </p:spPr>
        <p:txBody>
          <a:bodyPr spcFirstLastPara="1" wrap="square" lIns="0" tIns="0" rIns="0" bIns="0" anchor="t" anchorCtr="0">
            <a:noAutofit/>
          </a:bodyPr>
          <a:lstStyle>
            <a:lvl1pPr lvl="0" rtl="0">
              <a:lnSpc>
                <a:spcPct val="114000"/>
              </a:lnSpc>
              <a:spcBef>
                <a:spcPts val="0"/>
              </a:spcBef>
              <a:spcAft>
                <a:spcPts val="0"/>
              </a:spcAft>
              <a:buNone/>
              <a:defRPr sz="2000">
                <a:solidFill>
                  <a:schemeClr val="dk1"/>
                </a:solidFill>
                <a:latin typeface="Red Hat Display"/>
                <a:ea typeface="Red Hat Display"/>
                <a:cs typeface="Red Hat Display"/>
                <a:sym typeface="Red Hat Display"/>
              </a:defRPr>
            </a:lvl1pPr>
            <a:lvl2pPr lvl="1"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2pPr>
            <a:lvl3pPr lvl="2"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3pPr>
            <a:lvl4pPr lvl="3"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4pPr>
            <a:lvl5pPr lvl="4"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5pPr>
            <a:lvl6pPr lvl="5"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6pPr>
            <a:lvl7pPr lvl="6"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7pPr>
            <a:lvl8pPr lvl="7" rtl="0">
              <a:lnSpc>
                <a:spcPct val="114000"/>
              </a:lnSpc>
              <a:spcBef>
                <a:spcPts val="2000"/>
              </a:spcBef>
              <a:spcAft>
                <a:spcPts val="0"/>
              </a:spcAft>
              <a:buNone/>
              <a:defRPr sz="2000">
                <a:solidFill>
                  <a:schemeClr val="dk1"/>
                </a:solidFill>
                <a:latin typeface="Red Hat Display"/>
                <a:ea typeface="Red Hat Display"/>
                <a:cs typeface="Red Hat Display"/>
                <a:sym typeface="Red Hat Display"/>
              </a:defRPr>
            </a:lvl8pPr>
            <a:lvl9pPr lvl="8" rtl="0">
              <a:lnSpc>
                <a:spcPct val="114000"/>
              </a:lnSpc>
              <a:spcBef>
                <a:spcPts val="2000"/>
              </a:spcBef>
              <a:spcAft>
                <a:spcPts val="2000"/>
              </a:spcAft>
              <a:buNone/>
              <a:defRPr sz="2000">
                <a:solidFill>
                  <a:schemeClr val="dk1"/>
                </a:solidFill>
                <a:latin typeface="Red Hat Display"/>
                <a:ea typeface="Red Hat Display"/>
                <a:cs typeface="Red Hat Display"/>
                <a:sym typeface="Red Hat Display"/>
              </a:defRPr>
            </a:lvl9pPr>
          </a:lstStyle>
          <a:p>
            <a:endParaRPr/>
          </a:p>
        </p:txBody>
      </p:sp>
      <p:pic>
        <p:nvPicPr>
          <p:cNvPr id="11" name="Picture 10" descr="A picture containing text&#10;&#10;Description automatically generated">
            <a:extLst>
              <a:ext uri="{FF2B5EF4-FFF2-40B4-BE49-F238E27FC236}">
                <a16:creationId xmlns:a16="http://schemas.microsoft.com/office/drawing/2014/main" id="{50FC4210-AA23-493A-9554-325552BAB91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645061" y="6088200"/>
            <a:ext cx="1133932" cy="530037"/>
          </a:xfrm>
          <a:prstGeom prst="rect">
            <a:avLst/>
          </a:prstGeom>
        </p:spPr>
      </p:pic>
    </p:spTree>
    <p:extLst>
      <p:ext uri="{BB962C8B-B14F-4D97-AF65-F5344CB8AC3E}">
        <p14:creationId xmlns:p14="http://schemas.microsoft.com/office/powerpoint/2010/main" val="41189143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8660-AECA-43D6-AE39-85E9E7C595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B9B3B1B-B9EC-40A2-838A-50929486D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0DF6C7-C2B9-43C5-BDA8-AF9B00E1CF64}"/>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13092276-1EF7-4A7B-A06A-1041123F2E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307A8B-6AD2-42F6-AB28-8DB91DD4A625}"/>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2893668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BA5C6-A066-448F-B82A-3C4302734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6D046E-DD06-4D40-BFEA-8D4E03FC31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A8604-2AD7-4EBD-ADDB-C68711FCA560}"/>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5C91574A-6ED8-4CEB-8BE2-0C1B853D5F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F4B0AF-F948-4BB3-B5BD-DE7E7D9D6539}"/>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5743947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35FD-574B-4EC3-8D87-57037F423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373378-9732-40FD-81B4-75D065369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FA9CE6-D5A1-4608-B606-76D23975C0EA}"/>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90F9D12C-BCDA-48AD-87AF-07098DE07B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B67E37-2C90-47A2-830D-015E02EE1D68}"/>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2904261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82704-E3BD-4BE7-B181-2DBB56581E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39176C-1A97-4958-A881-EF344418E9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A48371-058C-4AEC-BC7C-B86023C549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1070C7-7B91-4C34-A71C-0EE22C494877}"/>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6" name="Footer Placeholder 5">
            <a:extLst>
              <a:ext uri="{FF2B5EF4-FFF2-40B4-BE49-F238E27FC236}">
                <a16:creationId xmlns:a16="http://schemas.microsoft.com/office/drawing/2014/main" id="{163ACBE8-6A23-4C03-AA0D-C79978A1246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C7D0EE7-523A-45D0-BF78-F8FAC5559F2B}"/>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4662183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5172-3671-4E85-89BB-305CAA2702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DCC528-F442-4F20-B564-8E8E768582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9A5963-C430-46FF-AF04-A7D27C6BC0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230FF2-9D2D-44F4-89AF-7D60EBFC84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BEC40-E85E-4EED-95AB-210C14043F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4328DA-A669-4F3D-A7B5-52D44C772BC6}"/>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8" name="Footer Placeholder 7">
            <a:extLst>
              <a:ext uri="{FF2B5EF4-FFF2-40B4-BE49-F238E27FC236}">
                <a16:creationId xmlns:a16="http://schemas.microsoft.com/office/drawing/2014/main" id="{0086FA8D-935A-42F0-8F27-60E50B2C504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CBDD05-C2DE-4816-997F-ED393FB7C73D}"/>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1903149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FC03B-07FC-431F-9BDC-BB74A4137B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07911F-D5D4-4211-B83C-C7DE79DA411E}"/>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4" name="Footer Placeholder 3">
            <a:extLst>
              <a:ext uri="{FF2B5EF4-FFF2-40B4-BE49-F238E27FC236}">
                <a16:creationId xmlns:a16="http://schemas.microsoft.com/office/drawing/2014/main" id="{E63D9917-87A5-4296-AED7-0CDD560385C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52B5E8C-4404-490D-9077-ECF43FE322D0}"/>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05687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bold typo whit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344D3D-750E-4AA5-BD45-F6CFA3D07F07}"/>
              </a:ext>
            </a:extLst>
          </p:cNvPr>
          <p:cNvSpPr>
            <a:spLocks noGrp="1"/>
          </p:cNvSpPr>
          <p:nvPr>
            <p:ph type="ctrTitle" hasCustomPrompt="1"/>
          </p:nvPr>
        </p:nvSpPr>
        <p:spPr>
          <a:xfrm>
            <a:off x="-228590" y="1152000"/>
            <a:ext cx="12801058" cy="2666928"/>
          </a:xfrm>
        </p:spPr>
        <p:txBody>
          <a:bodyPr rIns="216000" anchor="b" anchorCtr="0"/>
          <a:lstStyle>
            <a:lvl1pPr algn="r">
              <a:lnSpc>
                <a:spcPct val="80000"/>
              </a:lnSpc>
              <a:defRPr sz="20002">
                <a:solidFill>
                  <a:schemeClr val="bg1"/>
                </a:solidFill>
              </a:defRPr>
            </a:lvl1pPr>
          </a:lstStyle>
          <a:p>
            <a:r>
              <a:rPr lang="de-DE"/>
              <a:t>Titel</a:t>
            </a:r>
          </a:p>
        </p:txBody>
      </p:sp>
      <p:sp>
        <p:nvSpPr>
          <p:cNvPr id="3" name="Untertitel 2">
            <a:extLst>
              <a:ext uri="{FF2B5EF4-FFF2-40B4-BE49-F238E27FC236}">
                <a16:creationId xmlns:a16="http://schemas.microsoft.com/office/drawing/2014/main" id="{9F4A5A7B-32F1-4538-86EC-D0B2317455D4}"/>
              </a:ext>
            </a:extLst>
          </p:cNvPr>
          <p:cNvSpPr>
            <a:spLocks noGrp="1"/>
          </p:cNvSpPr>
          <p:nvPr>
            <p:ph type="subTitle" idx="1" hasCustomPrompt="1"/>
          </p:nvPr>
        </p:nvSpPr>
        <p:spPr>
          <a:xfrm>
            <a:off x="-228590" y="3420000"/>
            <a:ext cx="12801058" cy="3581884"/>
          </a:xfrm>
        </p:spPr>
        <p:txBody>
          <a:bodyPr rIns="216000"/>
          <a:lstStyle>
            <a:lvl1pPr marL="0" indent="0" algn="l">
              <a:lnSpc>
                <a:spcPct val="80000"/>
              </a:lnSpc>
              <a:buNone/>
              <a:defRPr sz="20002">
                <a:solidFill>
                  <a:srgbClr val="13A0D3"/>
                </a:solidFill>
              </a:defRPr>
            </a:lvl1pPr>
            <a:lvl2pPr marL="483855" indent="0" algn="ctr">
              <a:buNone/>
              <a:defRPr sz="2117"/>
            </a:lvl2pPr>
            <a:lvl3pPr marL="967710" indent="0" algn="ctr">
              <a:buNone/>
              <a:defRPr sz="1905"/>
            </a:lvl3pPr>
            <a:lvl4pPr marL="1451564" indent="0" algn="ctr">
              <a:buNone/>
              <a:defRPr sz="1693"/>
            </a:lvl4pPr>
            <a:lvl5pPr marL="1935419" indent="0" algn="ctr">
              <a:buNone/>
              <a:defRPr sz="1693"/>
            </a:lvl5pPr>
            <a:lvl6pPr marL="2419274" indent="0" algn="ctr">
              <a:buNone/>
              <a:defRPr sz="1693"/>
            </a:lvl6pPr>
            <a:lvl7pPr marL="2903129" indent="0" algn="ctr">
              <a:buNone/>
              <a:defRPr sz="1693"/>
            </a:lvl7pPr>
            <a:lvl8pPr marL="3386983" indent="0" algn="ctr">
              <a:buNone/>
              <a:defRPr sz="1693"/>
            </a:lvl8pPr>
            <a:lvl9pPr marL="3870838" indent="0" algn="ctr">
              <a:buNone/>
              <a:defRPr sz="1693"/>
            </a:lvl9pPr>
          </a:lstStyle>
          <a:p>
            <a:r>
              <a:rPr lang="de-DE"/>
              <a:t>Unter</a:t>
            </a:r>
          </a:p>
        </p:txBody>
      </p:sp>
      <p:sp>
        <p:nvSpPr>
          <p:cNvPr id="9" name="Foliennummernplatzhalter 8">
            <a:extLst>
              <a:ext uri="{FF2B5EF4-FFF2-40B4-BE49-F238E27FC236}">
                <a16:creationId xmlns:a16="http://schemas.microsoft.com/office/drawing/2014/main" id="{FD4BF3A5-0D07-42B9-83A0-4BB19773B0E4}"/>
              </a:ext>
            </a:extLst>
          </p:cNvPr>
          <p:cNvSpPr>
            <a:spLocks noGrp="1"/>
          </p:cNvSpPr>
          <p:nvPr>
            <p:ph type="sldNum" sz="quarter" idx="11"/>
          </p:nvPr>
        </p:nvSpPr>
        <p:spPr/>
        <p:txBody>
          <a:bodyPr/>
          <a:lstStyle/>
          <a:p>
            <a:fld id="{56C449F3-BD9D-48DC-BFF1-0F66671DA7C6}" type="slidenum">
              <a:rPr lang="de-DE" smtClean="0"/>
              <a:pPr/>
              <a:t>‹#›</a:t>
            </a:fld>
            <a:endParaRPr lang="de-DE"/>
          </a:p>
        </p:txBody>
      </p:sp>
    </p:spTree>
    <p:extLst>
      <p:ext uri="{BB962C8B-B14F-4D97-AF65-F5344CB8AC3E}">
        <p14:creationId xmlns:p14="http://schemas.microsoft.com/office/powerpoint/2010/main" val="14746291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0183F4-6E95-4C95-8BC3-A1EE35723E31}"/>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3" name="Footer Placeholder 2">
            <a:extLst>
              <a:ext uri="{FF2B5EF4-FFF2-40B4-BE49-F238E27FC236}">
                <a16:creationId xmlns:a16="http://schemas.microsoft.com/office/drawing/2014/main" id="{EBF52DAD-CEF3-4165-B93F-D5EBAA6D704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2DAF304-E9AF-4A67-8CFB-D66EA24F21BD}"/>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20052672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25E9-A4E1-4A58-ADE5-A757E370C2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520CB5-D46F-46DA-B8E3-546F49EC85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A93122-D138-483F-AD77-411FB69BB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CCC86-24C9-4790-B1CB-C6F76B842A6D}"/>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6" name="Footer Placeholder 5">
            <a:extLst>
              <a:ext uri="{FF2B5EF4-FFF2-40B4-BE49-F238E27FC236}">
                <a16:creationId xmlns:a16="http://schemas.microsoft.com/office/drawing/2014/main" id="{2DF3FC28-7FB3-4035-8F32-E50FB3FFF85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98BE2B-E576-4571-B0AC-4C3C602CFF1F}"/>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1802069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953FB-4C89-41ED-943A-F449544A0A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B91E80-9CB0-4930-85FB-E661C8F0AF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2C17DF5-C206-4A9A-9761-02B7D51B9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35F34-9BD5-4328-9C42-89353C800B72}"/>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6" name="Footer Placeholder 5">
            <a:extLst>
              <a:ext uri="{FF2B5EF4-FFF2-40B4-BE49-F238E27FC236}">
                <a16:creationId xmlns:a16="http://schemas.microsoft.com/office/drawing/2014/main" id="{BDA96F35-3AA4-478B-9342-7348365FFCB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A32DD7-8D18-412F-B63F-2BCDBEFDD013}"/>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21678751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9FE4A-1196-4F04-BBBD-96834F0EA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342278-AA56-4E65-8571-32D17013B1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79AD0-2CA1-49A4-8F87-2209519B4FC7}"/>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3D7DE82A-93BE-48F3-BED0-FA5E3A4946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61F5D1-62FE-4048-B44C-22F78F900800}"/>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16392324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7CD67-9BE7-4EBD-870C-752A881F63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0A0CB1-5235-40F2-AD64-FA7FE06F36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9EE73-C6A5-4FA1-B50B-09EF7A7C454C}"/>
              </a:ext>
            </a:extLst>
          </p:cNvPr>
          <p:cNvSpPr>
            <a:spLocks noGrp="1"/>
          </p:cNvSpPr>
          <p:nvPr>
            <p:ph type="dt" sz="half" idx="10"/>
          </p:nvPr>
        </p:nvSpPr>
        <p:spPr/>
        <p:txBody>
          <a:body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99DEEA0B-8019-4E2E-974D-AC478D1886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A9CEC57-631E-4D4B-8489-7822A8D0B70B}"/>
              </a:ext>
            </a:extLst>
          </p:cNvPr>
          <p:cNvSpPr>
            <a:spLocks noGrp="1"/>
          </p:cNvSpPr>
          <p:nvPr>
            <p:ph type="sldNum" sz="quarter" idx="12"/>
          </p:nvPr>
        </p:nvSpPr>
        <p:spPr/>
        <p:txBody>
          <a:bodyPr/>
          <a:lstStyle/>
          <a:p>
            <a:fld id="{83D9348D-9EF3-4D34-9D09-687AC267343C}" type="slidenum">
              <a:rPr lang="en-US" smtClean="0"/>
              <a:t>‹#›</a:t>
            </a:fld>
            <a:endParaRPr lang="en-US" dirty="0"/>
          </a:p>
        </p:txBody>
      </p:sp>
    </p:spTree>
    <p:extLst>
      <p:ext uri="{BB962C8B-B14F-4D97-AF65-F5344CB8AC3E}">
        <p14:creationId xmlns:p14="http://schemas.microsoft.com/office/powerpoint/2010/main" val="3571959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blue + image">
    <p:bg>
      <p:bgPr>
        <a:solidFill>
          <a:srgbClr val="122B54"/>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lvl1pPr>
              <a:defRPr>
                <a:solidFill>
                  <a:schemeClr val="tx1"/>
                </a:solidFill>
              </a:defRPr>
            </a:lvl1pPr>
          </a:lstStyle>
          <a:p>
            <a:r>
              <a:rPr lang="de-DE"/>
              <a:t>Mastertitelformat bearbeiten</a:t>
            </a:r>
          </a:p>
        </p:txBody>
      </p:sp>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lvl1pPr>
              <a:defRPr>
                <a:solidFill>
                  <a:schemeClr val="tx1"/>
                </a:solidFill>
              </a:defRPr>
            </a:lvl1pPr>
          </a:lstStyle>
          <a:p>
            <a:fld id="{56C449F3-BD9D-48DC-BFF1-0F66671DA7C6}" type="slidenum">
              <a:rPr lang="de-DE" smtClean="0"/>
              <a:pPr/>
              <a:t>‹#›</a:t>
            </a:fld>
            <a:endParaRPr lang="de-DE"/>
          </a:p>
        </p:txBody>
      </p:sp>
      <p:sp>
        <p:nvSpPr>
          <p:cNvPr id="5" name="Bildplatzhalter 6">
            <a:extLst>
              <a:ext uri="{FF2B5EF4-FFF2-40B4-BE49-F238E27FC236}">
                <a16:creationId xmlns:a16="http://schemas.microsoft.com/office/drawing/2014/main" id="{CE71AF72-2FFB-40A2-ADC6-9889A3507C4C}"/>
              </a:ext>
            </a:extLst>
          </p:cNvPr>
          <p:cNvSpPr>
            <a:spLocks noGrp="1"/>
          </p:cNvSpPr>
          <p:nvPr>
            <p:ph type="pic" sz="quarter" idx="13"/>
          </p:nvPr>
        </p:nvSpPr>
        <p:spPr>
          <a:xfrm>
            <a:off x="5148001" y="0"/>
            <a:ext cx="7044000" cy="4968000"/>
          </a:xfrm>
          <a:solidFill>
            <a:schemeClr val="tx2"/>
          </a:solidFill>
        </p:spPr>
        <p:txBody>
          <a:bodyPr/>
          <a:lstStyle/>
          <a:p>
            <a:endParaRPr lang="de-DE"/>
          </a:p>
        </p:txBody>
      </p:sp>
      <p:sp>
        <p:nvSpPr>
          <p:cNvPr id="6" name="Bildplatzhalter 9">
            <a:extLst>
              <a:ext uri="{FF2B5EF4-FFF2-40B4-BE49-F238E27FC236}">
                <a16:creationId xmlns:a16="http://schemas.microsoft.com/office/drawing/2014/main" id="{783CECED-A8D5-4BD6-A656-0D10C41795B8}"/>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06304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white + ima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19988-30BF-4574-85B3-793CCEE20F44}"/>
              </a:ext>
            </a:extLst>
          </p:cNvPr>
          <p:cNvSpPr>
            <a:spLocks noGrp="1"/>
          </p:cNvSpPr>
          <p:nvPr>
            <p:ph type="title"/>
          </p:nvPr>
        </p:nvSpPr>
        <p:spPr>
          <a:xfrm>
            <a:off x="479427" y="476250"/>
            <a:ext cx="3600448" cy="1080000"/>
          </a:xfrm>
        </p:spPr>
        <p:txBody>
          <a:bodyPr/>
          <a:lstStyle/>
          <a:p>
            <a:r>
              <a:rPr lang="de-DE"/>
              <a:t>Mastertitelformat bearbeiten</a:t>
            </a:r>
          </a:p>
        </p:txBody>
      </p:sp>
      <p:sp>
        <p:nvSpPr>
          <p:cNvPr id="4" name="Foliennummernplatzhalter 3">
            <a:extLst>
              <a:ext uri="{FF2B5EF4-FFF2-40B4-BE49-F238E27FC236}">
                <a16:creationId xmlns:a16="http://schemas.microsoft.com/office/drawing/2014/main" id="{2BDBAB04-1D2E-4D8E-B3D2-20C3A531B512}"/>
              </a:ext>
            </a:extLst>
          </p:cNvPr>
          <p:cNvSpPr>
            <a:spLocks noGrp="1"/>
          </p:cNvSpPr>
          <p:nvPr>
            <p:ph type="sldNum" sz="quarter" idx="11"/>
          </p:nvPr>
        </p:nvSpPr>
        <p:spPr/>
        <p:txBody>
          <a:bodyPr/>
          <a:lstStyle/>
          <a:p>
            <a:fld id="{56C449F3-BD9D-48DC-BFF1-0F66671DA7C6}" type="slidenum">
              <a:rPr lang="de-DE" smtClean="0"/>
              <a:pPr/>
              <a:t>‹#›</a:t>
            </a:fld>
            <a:endParaRPr lang="de-DE"/>
          </a:p>
        </p:txBody>
      </p:sp>
      <p:sp>
        <p:nvSpPr>
          <p:cNvPr id="5" name="Bildplatzhalter 6">
            <a:extLst>
              <a:ext uri="{FF2B5EF4-FFF2-40B4-BE49-F238E27FC236}">
                <a16:creationId xmlns:a16="http://schemas.microsoft.com/office/drawing/2014/main" id="{CE71AF72-2FFB-40A2-ADC6-9889A3507C4C}"/>
              </a:ext>
            </a:extLst>
          </p:cNvPr>
          <p:cNvSpPr>
            <a:spLocks noGrp="1"/>
          </p:cNvSpPr>
          <p:nvPr>
            <p:ph type="pic" sz="quarter" idx="13"/>
          </p:nvPr>
        </p:nvSpPr>
        <p:spPr>
          <a:xfrm>
            <a:off x="5148001" y="0"/>
            <a:ext cx="7044000" cy="4968000"/>
          </a:xfrm>
          <a:solidFill>
            <a:schemeClr val="tx2"/>
          </a:solidFill>
        </p:spPr>
        <p:txBody>
          <a:bodyPr/>
          <a:lstStyle/>
          <a:p>
            <a:endParaRPr lang="de-DE"/>
          </a:p>
        </p:txBody>
      </p:sp>
      <p:sp>
        <p:nvSpPr>
          <p:cNvPr id="6" name="Bildplatzhalter 9">
            <a:extLst>
              <a:ext uri="{FF2B5EF4-FFF2-40B4-BE49-F238E27FC236}">
                <a16:creationId xmlns:a16="http://schemas.microsoft.com/office/drawing/2014/main" id="{783CECED-A8D5-4BD6-A656-0D10C41795B8}"/>
              </a:ext>
            </a:extLst>
          </p:cNvPr>
          <p:cNvSpPr>
            <a:spLocks noGrp="1"/>
          </p:cNvSpPr>
          <p:nvPr>
            <p:ph type="pic" sz="quarter" idx="17"/>
          </p:nvPr>
        </p:nvSpPr>
        <p:spPr>
          <a:xfrm>
            <a:off x="10692000" y="504000"/>
            <a:ext cx="1018800" cy="252000"/>
          </a:xfrm>
          <a:blipFill>
            <a:blip r:embed="rId2">
              <a:extLst>
                <a:ext uri="{96DAC541-7B7A-43D3-8B79-37D633B846F1}">
                  <asvg:svgBlip xmlns:asvg="http://schemas.microsoft.com/office/drawing/2016/SVG/main" r:embed="rId3"/>
                </a:ext>
              </a:extLst>
            </a:blip>
            <a:stretch>
              <a:fillRect/>
            </a:stretch>
          </a:blipFill>
        </p:spPr>
        <p:txBody>
          <a:bodyPr/>
          <a:lstStyle>
            <a:lvl1pPr>
              <a:defRPr sz="800">
                <a:solidFill>
                  <a:schemeClr val="tx1">
                    <a:alpha val="0"/>
                  </a:schemeClr>
                </a:solidFill>
              </a:defRPr>
            </a:lvl1pPr>
          </a:lstStyle>
          <a:p>
            <a:endParaRPr lang="de-DE"/>
          </a:p>
        </p:txBody>
      </p:sp>
      <p:sp>
        <p:nvSpPr>
          <p:cNvPr id="8" name="Textplatzhalter 7">
            <a:extLst>
              <a:ext uri="{FF2B5EF4-FFF2-40B4-BE49-F238E27FC236}">
                <a16:creationId xmlns:a16="http://schemas.microsoft.com/office/drawing/2014/main" id="{469759C4-BC62-4FF7-9444-30229490F126}"/>
              </a:ext>
            </a:extLst>
          </p:cNvPr>
          <p:cNvSpPr>
            <a:spLocks noGrp="1"/>
          </p:cNvSpPr>
          <p:nvPr>
            <p:ph type="body" sz="quarter" idx="18"/>
          </p:nvPr>
        </p:nvSpPr>
        <p:spPr>
          <a:xfrm>
            <a:off x="479425" y="3600000"/>
            <a:ext cx="3816350" cy="1947863"/>
          </a:xfrm>
        </p:spPr>
        <p:txBody>
          <a:bodyPr/>
          <a:lstStyle>
            <a:lvl1pPr>
              <a:defRPr sz="16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196999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10" Type="http://schemas.openxmlformats.org/officeDocument/2006/relationships/image" Target="../media/image3.svg"/><Relationship Id="rId4" Type="http://schemas.openxmlformats.org/officeDocument/2006/relationships/slideLayout" Target="../slideLayouts/slideLayout7.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7.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8.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Ebenen 7 bis 9 nicht verwenden</a:t>
            </a:r>
          </a:p>
        </p:txBody>
      </p:sp>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de-DE" sz="800" b="1" kern="1200" smtClean="0">
                <a:solidFill>
                  <a:schemeClr val="bg1"/>
                </a:solidFill>
                <a:latin typeface="+mn-lt"/>
                <a:ea typeface="+mn-ea"/>
                <a:cs typeface="+mn-cs"/>
              </a:defRPr>
            </a:lvl1pPr>
          </a:lstStyle>
          <a:p>
            <a:fld id="{56C449F3-BD9D-48DC-BFF1-0F66671DA7C6}" type="slidenum">
              <a:rPr lang="de-DE" smtClean="0"/>
              <a:pPr/>
              <a:t>‹#›</a:t>
            </a:fld>
            <a:endParaRPr lang="de-DE"/>
          </a:p>
        </p:txBody>
      </p:sp>
    </p:spTree>
    <p:extLst>
      <p:ext uri="{BB962C8B-B14F-4D97-AF65-F5344CB8AC3E}">
        <p14:creationId xmlns:p14="http://schemas.microsoft.com/office/powerpoint/2010/main" val="3226497336"/>
      </p:ext>
    </p:extLst>
  </p:cSld>
  <p:clrMap bg1="dk1" tx1="lt1" bg2="dk2" tx2="lt2" accent1="accent1" accent2="accent2" accent3="accent3" accent4="accent4" accent5="accent5" accent6="accent6" hlink="hlink" folHlink="folHlink"/>
  <p:sldLayoutIdLst>
    <p:sldLayoutId id="2147483670" r:id="rId1"/>
    <p:sldLayoutId id="2147483707" r:id="rId2"/>
    <p:sldLayoutId id="2147483708" r:id="rId3"/>
  </p:sldLayoutIdLst>
  <p:hf hdr="0" ftr="0" dt="0"/>
  <p:txStyles>
    <p:title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00" userDrawn="1">
          <p15:clr>
            <a:srgbClr val="F26B43"/>
          </p15:clr>
        </p15:guide>
        <p15:guide id="6" orient="horz" pos="3884" userDrawn="1">
          <p15:clr>
            <a:srgbClr val="F26B43"/>
          </p15:clr>
        </p15:guide>
        <p15:guide id="9" pos="1368" userDrawn="1">
          <p15:clr>
            <a:srgbClr val="F26B43"/>
          </p15:clr>
        </p15:guide>
        <p15:guide id="10" pos="1504" userDrawn="1">
          <p15:clr>
            <a:srgbClr val="F26B43"/>
          </p15:clr>
        </p15:guide>
        <p15:guide id="11" pos="2570" userDrawn="1">
          <p15:clr>
            <a:srgbClr val="F26B43"/>
          </p15:clr>
        </p15:guide>
        <p15:guide id="12" pos="2706" userDrawn="1">
          <p15:clr>
            <a:srgbClr val="F26B43"/>
          </p15:clr>
        </p15:guide>
        <p15:guide id="13" pos="3772" userDrawn="1">
          <p15:clr>
            <a:srgbClr val="F26B43"/>
          </p15:clr>
        </p15:guide>
        <p15:guide id="14" pos="3908" userDrawn="1">
          <p15:clr>
            <a:srgbClr val="F26B43"/>
          </p15:clr>
        </p15:guide>
        <p15:guide id="15" pos="4974" userDrawn="1">
          <p15:clr>
            <a:srgbClr val="F26B43"/>
          </p15:clr>
        </p15:guide>
        <p15:guide id="16" pos="5110" userDrawn="1">
          <p15:clr>
            <a:srgbClr val="F26B43"/>
          </p15:clr>
        </p15:guide>
        <p15:guide id="17" pos="6176" userDrawn="1">
          <p15:clr>
            <a:srgbClr val="F26B43"/>
          </p15:clr>
        </p15:guide>
        <p15:guide id="18" pos="6312" userDrawn="1">
          <p15:clr>
            <a:srgbClr val="F26B43"/>
          </p15:clr>
        </p15:guide>
        <p15:guide id="19" orient="horz" pos="550" userDrawn="1">
          <p15:clr>
            <a:srgbClr val="F26B43"/>
          </p15:clr>
        </p15:guide>
        <p15:guide id="22" orient="horz" pos="11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Ebenen 7 bis 9 nicht verwenden</a:t>
            </a:r>
          </a:p>
        </p:txBody>
      </p:sp>
      <p:pic>
        <p:nvPicPr>
          <p:cNvPr id="7" name="Grafik 6">
            <a:extLst>
              <a:ext uri="{FF2B5EF4-FFF2-40B4-BE49-F238E27FC236}">
                <a16:creationId xmlns:a16="http://schemas.microsoft.com/office/drawing/2014/main" id="{E69A9FCF-4D55-4AF3-8D50-049F0279B78E}"/>
              </a:ext>
            </a:extLst>
          </p:cNvPr>
          <p:cNvPicPr>
            <a:picLocks noChangeAspect="1"/>
          </p:cNvPicPr>
          <p:nvPr userDrawn="1"/>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92000" y="504000"/>
            <a:ext cx="1017998" cy="252000"/>
          </a:xfrm>
          <a:prstGeom prst="rect">
            <a:avLst/>
          </a:prstGeom>
        </p:spPr>
      </p:pic>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de-DE" sz="800" b="1" kern="1200" smtClean="0">
                <a:solidFill>
                  <a:schemeClr val="bg1"/>
                </a:solidFill>
                <a:latin typeface="+mn-lt"/>
                <a:ea typeface="+mn-ea"/>
                <a:cs typeface="+mn-cs"/>
              </a:defRPr>
            </a:lvl1pPr>
          </a:lstStyle>
          <a:p>
            <a:fld id="{56C449F3-BD9D-48DC-BFF1-0F66671DA7C6}" type="slidenum">
              <a:rPr lang="de-DE" smtClean="0"/>
              <a:pPr/>
              <a:t>‹#›</a:t>
            </a:fld>
            <a:endParaRPr lang="de-DE"/>
          </a:p>
        </p:txBody>
      </p:sp>
      <p:sp>
        <p:nvSpPr>
          <p:cNvPr id="9" name="Fußzeilenplatzhalter 4">
            <a:extLst>
              <a:ext uri="{FF2B5EF4-FFF2-40B4-BE49-F238E27FC236}">
                <a16:creationId xmlns:a16="http://schemas.microsoft.com/office/drawing/2014/main" id="{DA2F4508-9777-4819-A665-39ABDE4929CC}"/>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alpha val="0"/>
                  </a:schemeClr>
                </a:solidFill>
              </a:defRPr>
            </a:lvl1pPr>
          </a:lstStyle>
          <a:p>
            <a:endParaRPr lang="de-DE"/>
          </a:p>
        </p:txBody>
      </p:sp>
    </p:spTree>
    <p:extLst>
      <p:ext uri="{BB962C8B-B14F-4D97-AF65-F5344CB8AC3E}">
        <p14:creationId xmlns:p14="http://schemas.microsoft.com/office/powerpoint/2010/main" val="3857584298"/>
      </p:ext>
    </p:extLst>
  </p:cSld>
  <p:clrMap bg1="dk1" tx1="lt1" bg2="dk2" tx2="lt2" accent1="accent1" accent2="accent2" accent3="accent3" accent4="accent4" accent5="accent5" accent6="accent6" hlink="hlink" folHlink="folHlink"/>
  <p:sldLayoutIdLst>
    <p:sldLayoutId id="2147483737" r:id="rId1"/>
    <p:sldLayoutId id="2147483734" r:id="rId2"/>
    <p:sldLayoutId id="2147483736" r:id="rId3"/>
    <p:sldLayoutId id="2147483733" r:id="rId4"/>
    <p:sldLayoutId id="2147483735" r:id="rId5"/>
    <p:sldLayoutId id="2147483738" r:id="rId6"/>
    <p:sldLayoutId id="2147483705" r:id="rId7"/>
  </p:sldLayoutIdLst>
  <p:hf hdr="0" ftr="0" dt="0"/>
  <p:txStyles>
    <p:title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00" userDrawn="1">
          <p15:clr>
            <a:srgbClr val="F26B43"/>
          </p15:clr>
        </p15:guide>
        <p15:guide id="6" orient="horz" pos="3884" userDrawn="1">
          <p15:clr>
            <a:srgbClr val="F26B43"/>
          </p15:clr>
        </p15:guide>
        <p15:guide id="9" pos="1368" userDrawn="1">
          <p15:clr>
            <a:srgbClr val="F26B43"/>
          </p15:clr>
        </p15:guide>
        <p15:guide id="10" pos="1504" userDrawn="1">
          <p15:clr>
            <a:srgbClr val="F26B43"/>
          </p15:clr>
        </p15:guide>
        <p15:guide id="11" pos="2570" userDrawn="1">
          <p15:clr>
            <a:srgbClr val="F26B43"/>
          </p15:clr>
        </p15:guide>
        <p15:guide id="12" pos="2706" userDrawn="1">
          <p15:clr>
            <a:srgbClr val="F26B43"/>
          </p15:clr>
        </p15:guide>
        <p15:guide id="13" pos="3772" userDrawn="1">
          <p15:clr>
            <a:srgbClr val="F26B43"/>
          </p15:clr>
        </p15:guide>
        <p15:guide id="14" pos="3908" userDrawn="1">
          <p15:clr>
            <a:srgbClr val="F26B43"/>
          </p15:clr>
        </p15:guide>
        <p15:guide id="15" pos="4974" userDrawn="1">
          <p15:clr>
            <a:srgbClr val="F26B43"/>
          </p15:clr>
        </p15:guide>
        <p15:guide id="16" pos="5110" userDrawn="1">
          <p15:clr>
            <a:srgbClr val="F26B43"/>
          </p15:clr>
        </p15:guide>
        <p15:guide id="17" pos="6176" userDrawn="1">
          <p15:clr>
            <a:srgbClr val="F26B43"/>
          </p15:clr>
        </p15:guide>
        <p15:guide id="18" pos="6312" userDrawn="1">
          <p15:clr>
            <a:srgbClr val="F26B43"/>
          </p15:clr>
        </p15:guide>
        <p15:guide id="19" orient="horz" pos="550" userDrawn="1">
          <p15:clr>
            <a:srgbClr val="F26B43"/>
          </p15:clr>
        </p15:guide>
        <p15:guide id="22" orient="horz" pos="113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DE283E6-A5BA-4B3C-88E4-54966FAC3487}"/>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de-DE"/>
              <a:t>Mastertitelformat bearbeiten</a:t>
            </a:r>
          </a:p>
        </p:txBody>
      </p:sp>
      <p:sp>
        <p:nvSpPr>
          <p:cNvPr id="3" name="Textplatzhalter 2">
            <a:extLst>
              <a:ext uri="{FF2B5EF4-FFF2-40B4-BE49-F238E27FC236}">
                <a16:creationId xmlns:a16="http://schemas.microsoft.com/office/drawing/2014/main" id="{9C845E14-909C-4B3E-8D6E-D6710B870348}"/>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Ebenen 7 bis 9 nicht verwenden</a:t>
            </a:r>
          </a:p>
        </p:txBody>
      </p:sp>
      <p:sp>
        <p:nvSpPr>
          <p:cNvPr id="5" name="Fußzeilenplatzhalter 4">
            <a:extLst>
              <a:ext uri="{FF2B5EF4-FFF2-40B4-BE49-F238E27FC236}">
                <a16:creationId xmlns:a16="http://schemas.microsoft.com/office/drawing/2014/main" id="{288440D7-D4EC-4E78-AA22-CBC23D0FE46F}"/>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bg1"/>
                </a:solidFill>
              </a:defRPr>
            </a:lvl1pPr>
          </a:lstStyle>
          <a:p>
            <a:endParaRPr lang="de-DE"/>
          </a:p>
        </p:txBody>
      </p:sp>
      <p:sp>
        <p:nvSpPr>
          <p:cNvPr id="8" name="Foliennummernplatzhalter 9">
            <a:extLst>
              <a:ext uri="{FF2B5EF4-FFF2-40B4-BE49-F238E27FC236}">
                <a16:creationId xmlns:a16="http://schemas.microsoft.com/office/drawing/2014/main" id="{804B8442-C573-4F72-B4E9-57061958D6FF}"/>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de-DE" sz="800" b="1" kern="1200" smtClean="0">
                <a:solidFill>
                  <a:schemeClr val="bg1"/>
                </a:solidFill>
                <a:latin typeface="+mn-lt"/>
                <a:ea typeface="+mn-ea"/>
                <a:cs typeface="+mn-cs"/>
              </a:defRPr>
            </a:lvl1pPr>
          </a:lstStyle>
          <a:p>
            <a:fld id="{56C449F3-BD9D-48DC-BFF1-0F66671DA7C6}" type="slidenum">
              <a:rPr lang="de-DE" smtClean="0"/>
              <a:pPr/>
              <a:t>‹#›</a:t>
            </a:fld>
            <a:endParaRPr lang="de-DE"/>
          </a:p>
        </p:txBody>
      </p:sp>
    </p:spTree>
    <p:extLst>
      <p:ext uri="{BB962C8B-B14F-4D97-AF65-F5344CB8AC3E}">
        <p14:creationId xmlns:p14="http://schemas.microsoft.com/office/powerpoint/2010/main" val="971295014"/>
      </p:ext>
    </p:extLst>
  </p:cSld>
  <p:clrMap bg1="dk1" tx1="lt1" bg2="dk2" tx2="lt2" accent1="accent1" accent2="accent2" accent3="accent3" accent4="accent4" accent5="accent5" accent6="accent6" hlink="hlink" folHlink="folHlink"/>
  <p:sldLayoutIdLst>
    <p:sldLayoutId id="2147483650" r:id="rId1"/>
    <p:sldLayoutId id="2147483692" r:id="rId2"/>
    <p:sldLayoutId id="2147483652" r:id="rId3"/>
    <p:sldLayoutId id="2147483663" r:id="rId4"/>
    <p:sldLayoutId id="2147483698" r:id="rId5"/>
    <p:sldLayoutId id="2147483655" r:id="rId6"/>
    <p:sldLayoutId id="2147483695" r:id="rId7"/>
    <p:sldLayoutId id="2147483696" r:id="rId8"/>
    <p:sldLayoutId id="2147483697" r:id="rId9"/>
    <p:sldLayoutId id="2147483699" r:id="rId10"/>
    <p:sldLayoutId id="2147483684" r:id="rId11"/>
    <p:sldLayoutId id="2147483694" r:id="rId12"/>
    <p:sldLayoutId id="2147483654" r:id="rId13"/>
    <p:sldLayoutId id="2147483702" r:id="rId14"/>
    <p:sldLayoutId id="2147483687" r:id="rId15"/>
    <p:sldLayoutId id="2147483688" r:id="rId16"/>
    <p:sldLayoutId id="2147483661" r:id="rId17"/>
    <p:sldLayoutId id="2147483704" r:id="rId18"/>
  </p:sldLayoutIdLst>
  <p:hf hdr="0" ftr="0" dt="0"/>
  <p:txStyles>
    <p:titleStyle>
      <a:lvl1pPr algn="l" defTabSz="967710" rtl="0" eaLnBrk="1" latinLnBrk="0" hangingPunct="1">
        <a:lnSpc>
          <a:spcPts val="3800"/>
        </a:lnSpc>
        <a:spcBef>
          <a:spcPct val="0"/>
        </a:spcBef>
        <a:buNone/>
        <a:defRPr sz="3800" kern="1200">
          <a:solidFill>
            <a:schemeClr val="bg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bg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bg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bg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bg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bg1"/>
          </a:solidFill>
          <a:latin typeface="+mn-lt"/>
          <a:ea typeface="+mn-ea"/>
          <a:cs typeface="+mn-cs"/>
        </a:defRPr>
      </a:lvl6pPr>
      <a:lvl7pPr marL="0" indent="0" algn="l" defTabSz="967710" rtl="0" eaLnBrk="1" latinLnBrk="0" hangingPunct="1">
        <a:lnSpc>
          <a:spcPct val="10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00" userDrawn="1">
          <p15:clr>
            <a:srgbClr val="F26B43"/>
          </p15:clr>
        </p15:guide>
        <p15:guide id="6" orient="horz" pos="3884" userDrawn="1">
          <p15:clr>
            <a:srgbClr val="F26B43"/>
          </p15:clr>
        </p15:guide>
        <p15:guide id="9" pos="1368" userDrawn="1">
          <p15:clr>
            <a:srgbClr val="F26B43"/>
          </p15:clr>
        </p15:guide>
        <p15:guide id="10" pos="1504" userDrawn="1">
          <p15:clr>
            <a:srgbClr val="F26B43"/>
          </p15:clr>
        </p15:guide>
        <p15:guide id="11" pos="2570" userDrawn="1">
          <p15:clr>
            <a:srgbClr val="F26B43"/>
          </p15:clr>
        </p15:guide>
        <p15:guide id="12" pos="2706" userDrawn="1">
          <p15:clr>
            <a:srgbClr val="F26B43"/>
          </p15:clr>
        </p15:guide>
        <p15:guide id="13" pos="3772" userDrawn="1">
          <p15:clr>
            <a:srgbClr val="F26B43"/>
          </p15:clr>
        </p15:guide>
        <p15:guide id="14" pos="3908" userDrawn="1">
          <p15:clr>
            <a:srgbClr val="F26B43"/>
          </p15:clr>
        </p15:guide>
        <p15:guide id="15" pos="4974" userDrawn="1">
          <p15:clr>
            <a:srgbClr val="F26B43"/>
          </p15:clr>
        </p15:guide>
        <p15:guide id="16" pos="5110" userDrawn="1">
          <p15:clr>
            <a:srgbClr val="F26B43"/>
          </p15:clr>
        </p15:guide>
        <p15:guide id="17" pos="6176" userDrawn="1">
          <p15:clr>
            <a:srgbClr val="F26B43"/>
          </p15:clr>
        </p15:guide>
        <p15:guide id="18" pos="6312" userDrawn="1">
          <p15:clr>
            <a:srgbClr val="F26B43"/>
          </p15:clr>
        </p15:guide>
        <p15:guide id="19" orient="horz" pos="550" userDrawn="1">
          <p15:clr>
            <a:srgbClr val="F26B43"/>
          </p15:clr>
        </p15:guide>
        <p15:guide id="22" orient="horz" pos="113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22B54"/>
        </a:solidFill>
        <a:effectLst/>
      </p:bgPr>
    </p:bg>
    <p:spTree>
      <p:nvGrpSpPr>
        <p:cNvPr id="1" name=""/>
        <p:cNvGrpSpPr/>
        <p:nvPr/>
      </p:nvGrpSpPr>
      <p:grpSpPr>
        <a:xfrm>
          <a:off x="0" y="0"/>
          <a:ext cx="0" cy="0"/>
          <a:chOff x="0" y="0"/>
          <a:chExt cx="0" cy="0"/>
        </a:xfrm>
      </p:grpSpPr>
      <p:sp>
        <p:nvSpPr>
          <p:cNvPr id="7" name="Titelplatzhalter 1">
            <a:extLst>
              <a:ext uri="{FF2B5EF4-FFF2-40B4-BE49-F238E27FC236}">
                <a16:creationId xmlns:a16="http://schemas.microsoft.com/office/drawing/2014/main" id="{C537BF08-75BA-421A-99FE-E0E5618D75C3}"/>
              </a:ext>
            </a:extLst>
          </p:cNvPr>
          <p:cNvSpPr>
            <a:spLocks noGrp="1"/>
          </p:cNvSpPr>
          <p:nvPr>
            <p:ph type="title"/>
          </p:nvPr>
        </p:nvSpPr>
        <p:spPr>
          <a:xfrm>
            <a:off x="479427" y="875309"/>
            <a:ext cx="9324974" cy="932854"/>
          </a:xfrm>
          <a:prstGeom prst="rect">
            <a:avLst/>
          </a:prstGeom>
        </p:spPr>
        <p:txBody>
          <a:bodyPr vert="horz" lIns="0" tIns="0" rIns="0" bIns="0" rtlCol="0" anchor="t" anchorCtr="0">
            <a:noAutofit/>
          </a:bodyPr>
          <a:lstStyle/>
          <a:p>
            <a:r>
              <a:rPr lang="de-DE"/>
              <a:t>Mastertitelformat bearbeiten</a:t>
            </a:r>
          </a:p>
        </p:txBody>
      </p:sp>
      <p:sp>
        <p:nvSpPr>
          <p:cNvPr id="8" name="Textplatzhalter 2">
            <a:extLst>
              <a:ext uri="{FF2B5EF4-FFF2-40B4-BE49-F238E27FC236}">
                <a16:creationId xmlns:a16="http://schemas.microsoft.com/office/drawing/2014/main" id="{6B4F9080-C8C2-406E-9CAD-3E76991ABDBB}"/>
              </a:ext>
            </a:extLst>
          </p:cNvPr>
          <p:cNvSpPr>
            <a:spLocks noGrp="1"/>
          </p:cNvSpPr>
          <p:nvPr>
            <p:ph type="body" idx="1"/>
          </p:nvPr>
        </p:nvSpPr>
        <p:spPr>
          <a:xfrm>
            <a:off x="479424" y="1808163"/>
            <a:ext cx="11233151" cy="4357687"/>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Ebenen 7 bis 9 nicht verwenden</a:t>
            </a:r>
          </a:p>
        </p:txBody>
      </p:sp>
      <p:sp>
        <p:nvSpPr>
          <p:cNvPr id="11" name="Foliennummernplatzhalter 9">
            <a:extLst>
              <a:ext uri="{FF2B5EF4-FFF2-40B4-BE49-F238E27FC236}">
                <a16:creationId xmlns:a16="http://schemas.microsoft.com/office/drawing/2014/main" id="{135B86A6-138A-4A28-AB13-4C24B97CD432}"/>
              </a:ext>
            </a:extLst>
          </p:cNvPr>
          <p:cNvSpPr>
            <a:spLocks noGrp="1"/>
          </p:cNvSpPr>
          <p:nvPr>
            <p:ph type="sldNum" sz="quarter" idx="4"/>
          </p:nvPr>
        </p:nvSpPr>
        <p:spPr>
          <a:xfrm>
            <a:off x="11443580" y="6372000"/>
            <a:ext cx="268995" cy="144000"/>
          </a:xfrm>
          <a:prstGeom prst="rect">
            <a:avLst/>
          </a:prstGeom>
        </p:spPr>
        <p:txBody>
          <a:bodyPr vert="horz" lIns="0" tIns="0" rIns="0" bIns="0" rtlCol="0" anchor="ctr"/>
          <a:lstStyle>
            <a:lvl1pPr algn="r">
              <a:lnSpc>
                <a:spcPts val="1000"/>
              </a:lnSpc>
              <a:defRPr lang="de-DE" sz="800" b="1" kern="1200" smtClean="0">
                <a:solidFill>
                  <a:schemeClr val="tx1"/>
                </a:solidFill>
                <a:latin typeface="+mn-lt"/>
                <a:ea typeface="+mn-ea"/>
                <a:cs typeface="+mn-cs"/>
              </a:defRPr>
            </a:lvl1pPr>
          </a:lstStyle>
          <a:p>
            <a:fld id="{56C449F3-BD9D-48DC-BFF1-0F66671DA7C6}" type="slidenum">
              <a:rPr lang="de-DE" smtClean="0"/>
              <a:pPr/>
              <a:t>‹#›</a:t>
            </a:fld>
            <a:endParaRPr lang="de-DE"/>
          </a:p>
        </p:txBody>
      </p:sp>
      <p:sp>
        <p:nvSpPr>
          <p:cNvPr id="12" name="Fußzeilenplatzhalter 4">
            <a:extLst>
              <a:ext uri="{FF2B5EF4-FFF2-40B4-BE49-F238E27FC236}">
                <a16:creationId xmlns:a16="http://schemas.microsoft.com/office/drawing/2014/main" id="{D88D4DA1-666E-4D7E-9EEA-96C021035FA4}"/>
              </a:ext>
            </a:extLst>
          </p:cNvPr>
          <p:cNvSpPr>
            <a:spLocks noGrp="1"/>
          </p:cNvSpPr>
          <p:nvPr>
            <p:ph type="ftr" sz="quarter" idx="3"/>
          </p:nvPr>
        </p:nvSpPr>
        <p:spPr>
          <a:xfrm>
            <a:off x="479426" y="6165850"/>
            <a:ext cx="9324974" cy="350150"/>
          </a:xfrm>
          <a:prstGeom prst="rect">
            <a:avLst/>
          </a:prstGeom>
        </p:spPr>
        <p:txBody>
          <a:bodyPr vert="horz" lIns="0" tIns="0" rIns="0" bIns="0" rtlCol="0" anchor="b" anchorCtr="0">
            <a:noAutofit/>
          </a:bodyPr>
          <a:lstStyle>
            <a:lvl1pPr algn="l">
              <a:lnSpc>
                <a:spcPct val="90000"/>
              </a:lnSpc>
              <a:defRPr sz="800" b="0" cap="none" spc="0" baseline="0">
                <a:solidFill>
                  <a:schemeClr val="tx1"/>
                </a:solidFill>
              </a:defRPr>
            </a:lvl1pPr>
          </a:lstStyle>
          <a:p>
            <a:endParaRPr lang="de-DE"/>
          </a:p>
        </p:txBody>
      </p:sp>
    </p:spTree>
    <p:extLst>
      <p:ext uri="{BB962C8B-B14F-4D97-AF65-F5344CB8AC3E}">
        <p14:creationId xmlns:p14="http://schemas.microsoft.com/office/powerpoint/2010/main" val="159715595"/>
      </p:ext>
    </p:extLst>
  </p:cSld>
  <p:clrMap bg1="dk1" tx1="lt1" bg2="dk2" tx2="lt2" accent1="accent1" accent2="accent2" accent3="accent3" accent4="accent4" accent5="accent5" accent6="accent6" hlink="hlink" folHlink="folHlink"/>
  <p:sldLayoutIdLst>
    <p:sldLayoutId id="2147483673" r:id="rId1"/>
    <p:sldLayoutId id="2147483693" r:id="rId2"/>
    <p:sldLayoutId id="2147483678" r:id="rId3"/>
    <p:sldLayoutId id="2147483679" r:id="rId4"/>
    <p:sldLayoutId id="2147483703" r:id="rId5"/>
    <p:sldLayoutId id="2147483681" r:id="rId6"/>
    <p:sldLayoutId id="2147483683" r:id="rId7"/>
    <p:sldLayoutId id="2147483671" r:id="rId8"/>
    <p:sldLayoutId id="2147483672" r:id="rId9"/>
  </p:sldLayoutIdLst>
  <p:hf hdr="0" ftr="0" dt="0"/>
  <p:txStyles>
    <p:titleStyle>
      <a:lvl1pPr algn="l" defTabSz="967710" rtl="0" eaLnBrk="1" latinLnBrk="0" hangingPunct="1">
        <a:lnSpc>
          <a:spcPts val="3800"/>
        </a:lnSpc>
        <a:spcBef>
          <a:spcPct val="0"/>
        </a:spcBef>
        <a:buNone/>
        <a:defRPr sz="3800" kern="1200">
          <a:solidFill>
            <a:schemeClr val="tx1"/>
          </a:solidFill>
          <a:latin typeface="+mn-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67710" rtl="0" eaLnBrk="1" latinLnBrk="0" hangingPunct="1">
        <a:lnSpc>
          <a:spcPct val="100000"/>
        </a:lnSpc>
        <a:spcBef>
          <a:spcPts val="0"/>
        </a:spcBef>
        <a:buFont typeface="+mj-lt"/>
        <a:buNone/>
        <a:defRPr sz="2000" kern="1200">
          <a:solidFill>
            <a:schemeClr val="tx1"/>
          </a:solidFill>
          <a:latin typeface="+mn-lt"/>
          <a:ea typeface="+mn-ea"/>
          <a:cs typeface="+mn-cs"/>
        </a:defRPr>
      </a:lvl1pPr>
      <a:lvl2pPr marL="288000" indent="-288000" algn="l" defTabSz="967710" rtl="0" eaLnBrk="1" latinLnBrk="0" hangingPunct="1">
        <a:lnSpc>
          <a:spcPct val="100000"/>
        </a:lnSpc>
        <a:spcBef>
          <a:spcPts val="0"/>
        </a:spcBef>
        <a:buFont typeface="+mj-lt"/>
        <a:buAutoNum type="arabicPeriod"/>
        <a:defRPr sz="2000" kern="1200">
          <a:solidFill>
            <a:schemeClr val="tx1"/>
          </a:solidFill>
          <a:latin typeface="+mn-lt"/>
          <a:ea typeface="+mn-ea"/>
          <a:cs typeface="+mn-cs"/>
        </a:defRPr>
      </a:lvl2pPr>
      <a:lvl3pPr marL="288000" indent="-288000" algn="l" defTabSz="967710" rtl="0" eaLnBrk="1" latinLnBrk="0" hangingPunct="1">
        <a:lnSpc>
          <a:spcPct val="100000"/>
        </a:lnSpc>
        <a:spcBef>
          <a:spcPts val="0"/>
        </a:spcBef>
        <a:buFont typeface="Arial" panose="020B0604020202020204" pitchFamily="34" charset="0"/>
        <a:buChar char="•"/>
        <a:defRPr sz="2000" kern="1200">
          <a:solidFill>
            <a:schemeClr val="tx1"/>
          </a:solidFill>
          <a:latin typeface="+mn-lt"/>
          <a:ea typeface="+mn-ea"/>
          <a:cs typeface="+mn-cs"/>
        </a:defRPr>
      </a:lvl3pPr>
      <a:lvl4pPr marL="288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4pPr>
      <a:lvl5pPr marL="576000" indent="-288000" algn="l" defTabSz="967710" rtl="0" eaLnBrk="1" latinLnBrk="0" hangingPunct="1">
        <a:lnSpc>
          <a:spcPct val="100000"/>
        </a:lnSpc>
        <a:spcBef>
          <a:spcPts val="0"/>
        </a:spcBef>
        <a:buFont typeface="Symbol" panose="05050102010706020507" pitchFamily="18" charset="2"/>
        <a:buChar char="-"/>
        <a:defRPr sz="2000" kern="1200">
          <a:solidFill>
            <a:schemeClr val="tx1"/>
          </a:solidFill>
          <a:latin typeface="+mn-lt"/>
          <a:ea typeface="+mn-ea"/>
          <a:cs typeface="+mn-cs"/>
        </a:defRPr>
      </a:lvl5pPr>
      <a:lvl6pPr marL="0" indent="0" algn="l" defTabSz="967710" rtl="0" eaLnBrk="1" latinLnBrk="0" hangingPunct="1">
        <a:lnSpc>
          <a:spcPct val="100000"/>
        </a:lnSpc>
        <a:spcBef>
          <a:spcPts val="2400"/>
        </a:spcBef>
        <a:buFont typeface="Arial" panose="020B0604020202020204" pitchFamily="34" charset="0"/>
        <a:buNone/>
        <a:defRPr sz="800" kern="1200">
          <a:solidFill>
            <a:schemeClr val="tx1"/>
          </a:solidFill>
          <a:latin typeface="+mn-lt"/>
          <a:ea typeface="+mn-ea"/>
          <a:cs typeface="+mn-cs"/>
        </a:defRPr>
      </a:lvl6pPr>
      <a:lvl7pPr marL="0" indent="0" algn="l" defTabSz="967710" rtl="0" eaLnBrk="1" latinLnBrk="0" hangingPunct="1">
        <a:lnSpc>
          <a:spcPct val="90000"/>
        </a:lnSpc>
        <a:spcBef>
          <a:spcPts val="600"/>
        </a:spcBef>
        <a:buFont typeface="Arial" panose="020B0604020202020204" pitchFamily="34" charset="0"/>
        <a:buNone/>
        <a:defRPr sz="1800" kern="1200">
          <a:solidFill>
            <a:srgbClr val="FF0000"/>
          </a:solidFill>
          <a:latin typeface="+mn-lt"/>
          <a:ea typeface="+mn-ea"/>
          <a:cs typeface="+mn-cs"/>
        </a:defRPr>
      </a:lvl7pPr>
      <a:lvl8pPr marL="3628911"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8pPr>
      <a:lvl9pPr marL="4112765" indent="-241927" algn="l" defTabSz="967710" rtl="0" eaLnBrk="1" latinLnBrk="0" hangingPunct="1">
        <a:lnSpc>
          <a:spcPct val="90000"/>
        </a:lnSpc>
        <a:spcBef>
          <a:spcPts val="529"/>
        </a:spcBef>
        <a:buFont typeface="Arial" panose="020B0604020202020204" pitchFamily="34" charset="0"/>
        <a:buChar char="•"/>
        <a:defRPr sz="1905" kern="1200">
          <a:solidFill>
            <a:schemeClr val="tx1"/>
          </a:solidFill>
          <a:latin typeface="+mn-lt"/>
          <a:ea typeface="+mn-ea"/>
          <a:cs typeface="+mn-cs"/>
        </a:defRPr>
      </a:lvl9pPr>
    </p:bodyStyle>
    <p:otherStyle>
      <a:defPPr>
        <a:defRPr lang="de-DE"/>
      </a:defPPr>
      <a:lvl1pPr marL="0" algn="l" defTabSz="967710" rtl="0" eaLnBrk="1" latinLnBrk="0" hangingPunct="1">
        <a:defRPr sz="1905" kern="1200">
          <a:solidFill>
            <a:schemeClr val="tx1"/>
          </a:solidFill>
          <a:latin typeface="+mn-lt"/>
          <a:ea typeface="+mn-ea"/>
          <a:cs typeface="+mn-cs"/>
        </a:defRPr>
      </a:lvl1pPr>
      <a:lvl2pPr marL="483855" algn="l" defTabSz="967710" rtl="0" eaLnBrk="1" latinLnBrk="0" hangingPunct="1">
        <a:defRPr sz="1905" kern="1200">
          <a:solidFill>
            <a:schemeClr val="tx1"/>
          </a:solidFill>
          <a:latin typeface="+mn-lt"/>
          <a:ea typeface="+mn-ea"/>
          <a:cs typeface="+mn-cs"/>
        </a:defRPr>
      </a:lvl2pPr>
      <a:lvl3pPr marL="967710" algn="l" defTabSz="967710" rtl="0" eaLnBrk="1" latinLnBrk="0" hangingPunct="1">
        <a:defRPr sz="1905" kern="1200">
          <a:solidFill>
            <a:schemeClr val="tx1"/>
          </a:solidFill>
          <a:latin typeface="+mn-lt"/>
          <a:ea typeface="+mn-ea"/>
          <a:cs typeface="+mn-cs"/>
        </a:defRPr>
      </a:lvl3pPr>
      <a:lvl4pPr marL="1451564" algn="l" defTabSz="967710" rtl="0" eaLnBrk="1" latinLnBrk="0" hangingPunct="1">
        <a:defRPr sz="1905" kern="1200">
          <a:solidFill>
            <a:schemeClr val="tx1"/>
          </a:solidFill>
          <a:latin typeface="+mn-lt"/>
          <a:ea typeface="+mn-ea"/>
          <a:cs typeface="+mn-cs"/>
        </a:defRPr>
      </a:lvl4pPr>
      <a:lvl5pPr marL="1935419" algn="l" defTabSz="967710" rtl="0" eaLnBrk="1" latinLnBrk="0" hangingPunct="1">
        <a:defRPr sz="1905" kern="1200">
          <a:solidFill>
            <a:schemeClr val="tx1"/>
          </a:solidFill>
          <a:latin typeface="+mn-lt"/>
          <a:ea typeface="+mn-ea"/>
          <a:cs typeface="+mn-cs"/>
        </a:defRPr>
      </a:lvl5pPr>
      <a:lvl6pPr marL="2419274" algn="l" defTabSz="967710" rtl="0" eaLnBrk="1" latinLnBrk="0" hangingPunct="1">
        <a:defRPr sz="1905" kern="1200">
          <a:solidFill>
            <a:schemeClr val="tx1"/>
          </a:solidFill>
          <a:latin typeface="+mn-lt"/>
          <a:ea typeface="+mn-ea"/>
          <a:cs typeface="+mn-cs"/>
        </a:defRPr>
      </a:lvl6pPr>
      <a:lvl7pPr marL="2903129" algn="l" defTabSz="967710" rtl="0" eaLnBrk="1" latinLnBrk="0" hangingPunct="1">
        <a:defRPr sz="1905" kern="1200">
          <a:solidFill>
            <a:schemeClr val="tx1"/>
          </a:solidFill>
          <a:latin typeface="+mn-lt"/>
          <a:ea typeface="+mn-ea"/>
          <a:cs typeface="+mn-cs"/>
        </a:defRPr>
      </a:lvl7pPr>
      <a:lvl8pPr marL="3386983" algn="l" defTabSz="967710" rtl="0" eaLnBrk="1" latinLnBrk="0" hangingPunct="1">
        <a:defRPr sz="1905" kern="1200">
          <a:solidFill>
            <a:schemeClr val="tx1"/>
          </a:solidFill>
          <a:latin typeface="+mn-lt"/>
          <a:ea typeface="+mn-ea"/>
          <a:cs typeface="+mn-cs"/>
        </a:defRPr>
      </a:lvl8pPr>
      <a:lvl9pPr marL="3870838" algn="l" defTabSz="967710" rtl="0" eaLnBrk="1" latinLnBrk="0" hangingPunct="1">
        <a:defRPr sz="190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userDrawn="1">
          <p15:clr>
            <a:srgbClr val="F26B43"/>
          </p15:clr>
        </p15:guide>
        <p15:guide id="2" pos="7378" userDrawn="1">
          <p15:clr>
            <a:srgbClr val="F26B43"/>
          </p15:clr>
        </p15:guide>
        <p15:guide id="3" orient="horz" pos="300" userDrawn="1">
          <p15:clr>
            <a:srgbClr val="F26B43"/>
          </p15:clr>
        </p15:guide>
        <p15:guide id="6" orient="horz" pos="3884" userDrawn="1">
          <p15:clr>
            <a:srgbClr val="F26B43"/>
          </p15:clr>
        </p15:guide>
        <p15:guide id="9" pos="1368" userDrawn="1">
          <p15:clr>
            <a:srgbClr val="F26B43"/>
          </p15:clr>
        </p15:guide>
        <p15:guide id="10" pos="1504" userDrawn="1">
          <p15:clr>
            <a:srgbClr val="F26B43"/>
          </p15:clr>
        </p15:guide>
        <p15:guide id="11" pos="2570" userDrawn="1">
          <p15:clr>
            <a:srgbClr val="F26B43"/>
          </p15:clr>
        </p15:guide>
        <p15:guide id="12" pos="2706" userDrawn="1">
          <p15:clr>
            <a:srgbClr val="F26B43"/>
          </p15:clr>
        </p15:guide>
        <p15:guide id="13" pos="3772" userDrawn="1">
          <p15:clr>
            <a:srgbClr val="F26B43"/>
          </p15:clr>
        </p15:guide>
        <p15:guide id="14" pos="3908" userDrawn="1">
          <p15:clr>
            <a:srgbClr val="F26B43"/>
          </p15:clr>
        </p15:guide>
        <p15:guide id="15" pos="5110" userDrawn="1">
          <p15:clr>
            <a:srgbClr val="F26B43"/>
          </p15:clr>
        </p15:guide>
        <p15:guide id="16" pos="4974" userDrawn="1">
          <p15:clr>
            <a:srgbClr val="F26B43"/>
          </p15:clr>
        </p15:guide>
        <p15:guide id="17" pos="6312" userDrawn="1">
          <p15:clr>
            <a:srgbClr val="F26B43"/>
          </p15:clr>
        </p15:guide>
        <p15:guide id="18" pos="6176" userDrawn="1">
          <p15:clr>
            <a:srgbClr val="F26B43"/>
          </p15:clr>
        </p15:guide>
        <p15:guide id="19" orient="horz" pos="550" userDrawn="1">
          <p15:clr>
            <a:srgbClr val="F26B43"/>
          </p15:clr>
        </p15:guide>
        <p15:guide id="21" orient="horz" pos="113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0"/>
          <p:cNvSpPr txBox="1">
            <a:spLocks noGrp="1"/>
          </p:cNvSpPr>
          <p:nvPr>
            <p:ph type="title"/>
          </p:nvPr>
        </p:nvSpPr>
        <p:spPr>
          <a:xfrm>
            <a:off x="624827" y="365125"/>
            <a:ext cx="10728973" cy="13256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7" name="Google Shape;7;p70"/>
          <p:cNvSpPr txBox="1">
            <a:spLocks noGrp="1"/>
          </p:cNvSpPr>
          <p:nvPr>
            <p:ph type="body" idx="1"/>
          </p:nvPr>
        </p:nvSpPr>
        <p:spPr>
          <a:xfrm>
            <a:off x="624827" y="1639900"/>
            <a:ext cx="10728800" cy="43512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spTree>
    <p:extLst>
      <p:ext uri="{BB962C8B-B14F-4D97-AF65-F5344CB8AC3E}">
        <p14:creationId xmlns:p14="http://schemas.microsoft.com/office/powerpoint/2010/main" val="712290014"/>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6"/>
          <p:cNvSpPr txBox="1">
            <a:spLocks noGrp="1"/>
          </p:cNvSpPr>
          <p:nvPr>
            <p:ph type="title"/>
          </p:nvPr>
        </p:nvSpPr>
        <p:spPr>
          <a:xfrm>
            <a:off x="624827" y="365125"/>
            <a:ext cx="10728973" cy="1325600"/>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Clr>
                <a:srgbClr val="434343"/>
              </a:buClr>
              <a:buSzPts val="2200"/>
              <a:buFont typeface="Arial"/>
              <a:buNone/>
              <a:defRPr sz="22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200"/>
              <a:buFont typeface="Open Sans Light"/>
              <a:buNone/>
              <a:defRPr sz="2200" b="0" i="0" u="none" strike="noStrike" cap="none">
                <a:solidFill>
                  <a:srgbClr val="434343"/>
                </a:solidFill>
                <a:latin typeface="Open Sans Light"/>
                <a:ea typeface="Open Sans Light"/>
                <a:cs typeface="Open Sans Light"/>
                <a:sym typeface="Open Sans Light"/>
              </a:defRPr>
            </a:lvl9pPr>
          </a:lstStyle>
          <a:p>
            <a:endParaRPr/>
          </a:p>
        </p:txBody>
      </p:sp>
      <p:sp>
        <p:nvSpPr>
          <p:cNvPr id="7" name="Google Shape;7;p56"/>
          <p:cNvSpPr txBox="1">
            <a:spLocks noGrp="1"/>
          </p:cNvSpPr>
          <p:nvPr>
            <p:ph type="body" idx="1"/>
          </p:nvPr>
        </p:nvSpPr>
        <p:spPr>
          <a:xfrm>
            <a:off x="624827" y="1639900"/>
            <a:ext cx="10728800" cy="4351200"/>
          </a:xfrm>
          <a:prstGeom prst="rect">
            <a:avLst/>
          </a:prstGeom>
          <a:noFill/>
          <a:ln>
            <a:noFill/>
          </a:ln>
        </p:spPr>
        <p:txBody>
          <a:bodyPr spcFirstLastPara="1" wrap="square" lIns="91425" tIns="91425" rIns="91425" bIns="91425" anchor="t" anchorCtr="0">
            <a:noAutofit/>
          </a:bodyPr>
          <a:lstStyle>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endParaRPr/>
          </a:p>
        </p:txBody>
      </p:sp>
    </p:spTree>
    <p:extLst>
      <p:ext uri="{BB962C8B-B14F-4D97-AF65-F5344CB8AC3E}">
        <p14:creationId xmlns:p14="http://schemas.microsoft.com/office/powerpoint/2010/main" val="372865827"/>
      </p:ext>
    </p:extLst>
  </p:cSld>
  <p:clrMap bg1="lt1" tx1="dk1" bg2="dk2" tx2="lt2" accent1="accent1" accent2="accent2" accent3="accent3" accent4="accent4" accent5="accent5" accent6="accent6" hlink="hlink" folHlink="folHlink"/>
  <p:sldLayoutIdLst>
    <p:sldLayoutId id="2147483749" r:id="rId1"/>
    <p:sldLayoutId id="2147483750" r:id="rId2"/>
    <p:sldLayoutId id="2147483751" r:id="rId3"/>
    <p:sldLayoutId id="2147483753" r:id="rId4"/>
    <p:sldLayoutId id="2147483754" r:id="rId5"/>
    <p:sldLayoutId id="2147483755" r:id="rId6"/>
    <p:sldLayoutId id="2147483756" r:id="rId7"/>
    <p:sldLayoutId id="214748375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624827" y="365125"/>
            <a:ext cx="10728973" cy="13256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434343"/>
              </a:buClr>
              <a:buSzPts val="2900"/>
              <a:buFont typeface="Arial"/>
              <a:buNone/>
              <a:defRPr sz="2900" b="0" i="0" u="none" strike="noStrike" cap="none">
                <a:solidFill>
                  <a:srgbClr val="434343"/>
                </a:solidFill>
                <a:latin typeface="Arial"/>
                <a:ea typeface="Arial"/>
                <a:cs typeface="Arial"/>
                <a:sym typeface="Arial"/>
              </a:defRPr>
            </a:lvl1pPr>
            <a:lvl2pPr marR="0" lvl="1"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434343"/>
              </a:buClr>
              <a:buSzPts val="2900"/>
              <a:buFont typeface="Open Sans Light"/>
              <a:buNone/>
              <a:defRPr sz="2900" b="0" i="0" u="none" strike="noStrike" cap="none">
                <a:solidFill>
                  <a:srgbClr val="434343"/>
                </a:solidFill>
                <a:latin typeface="Open Sans Light"/>
                <a:ea typeface="Open Sans Light"/>
                <a:cs typeface="Open Sans Light"/>
                <a:sym typeface="Open Sans Light"/>
              </a:defRPr>
            </a:lvl9pPr>
          </a:lstStyle>
          <a:p>
            <a:endParaRPr/>
          </a:p>
        </p:txBody>
      </p:sp>
      <p:sp>
        <p:nvSpPr>
          <p:cNvPr id="22" name="Google Shape;22;p6"/>
          <p:cNvSpPr txBox="1">
            <a:spLocks noGrp="1"/>
          </p:cNvSpPr>
          <p:nvPr>
            <p:ph type="body" idx="1"/>
          </p:nvPr>
        </p:nvSpPr>
        <p:spPr>
          <a:xfrm>
            <a:off x="624827" y="1639900"/>
            <a:ext cx="10728800" cy="4351200"/>
          </a:xfrm>
          <a:prstGeom prst="rect">
            <a:avLst/>
          </a:prstGeom>
          <a:noFill/>
          <a:ln>
            <a:noFill/>
          </a:ln>
        </p:spPr>
        <p:txBody>
          <a:bodyPr spcFirstLastPara="1" wrap="square" lIns="121900" tIns="121900" rIns="121900" bIns="121900" anchor="t" anchorCtr="0">
            <a:noAutofit/>
          </a:bodyPr>
          <a:lstStyle>
            <a:lvl1pPr marL="457200" marR="0" lvl="0" indent="-374650" algn="l" rtl="0">
              <a:lnSpc>
                <a:spcPct val="100000"/>
              </a:lnSpc>
              <a:spcBef>
                <a:spcPts val="1100"/>
              </a:spcBef>
              <a:spcAft>
                <a:spcPts val="0"/>
              </a:spcAft>
              <a:buClr>
                <a:srgbClr val="434343"/>
              </a:buClr>
              <a:buSzPts val="2300"/>
              <a:buFont typeface="Arial"/>
              <a:buChar char="●"/>
              <a:defRPr sz="2300" b="0" i="0" u="none" strike="noStrike" cap="none">
                <a:solidFill>
                  <a:srgbClr val="434343"/>
                </a:solidFill>
                <a:latin typeface="Arial"/>
                <a:ea typeface="Arial"/>
                <a:cs typeface="Arial"/>
                <a:sym typeface="Arial"/>
              </a:defRPr>
            </a:lvl1pPr>
            <a:lvl2pPr marL="914400" marR="0" lvl="1" indent="-355600" algn="l" rtl="0">
              <a:lnSpc>
                <a:spcPct val="100000"/>
              </a:lnSpc>
              <a:spcBef>
                <a:spcPts val="500"/>
              </a:spcBef>
              <a:spcAft>
                <a:spcPts val="0"/>
              </a:spcAft>
              <a:buClr>
                <a:srgbClr val="434343"/>
              </a:buClr>
              <a:buSzPts val="2000"/>
              <a:buFont typeface="Arial"/>
              <a:buChar char="○"/>
              <a:defRPr sz="2000" b="0" i="0" u="none" strike="noStrike" cap="none">
                <a:solidFill>
                  <a:srgbClr val="434343"/>
                </a:solidFill>
                <a:latin typeface="Arial"/>
                <a:ea typeface="Arial"/>
                <a:cs typeface="Arial"/>
                <a:sym typeface="Arial"/>
              </a:defRPr>
            </a:lvl2pPr>
            <a:lvl3pPr marL="1371600" marR="0" lvl="2"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3pPr>
            <a:lvl4pPr marL="1828800" marR="0" lvl="3" indent="-330200" algn="l" rtl="0">
              <a:lnSpc>
                <a:spcPct val="100000"/>
              </a:lnSpc>
              <a:spcBef>
                <a:spcPts val="500"/>
              </a:spcBef>
              <a:spcAft>
                <a:spcPts val="0"/>
              </a:spcAft>
              <a:buClr>
                <a:srgbClr val="434343"/>
              </a:buClr>
              <a:buSzPts val="1600"/>
              <a:buFont typeface="Arial"/>
              <a:buChar char="●"/>
              <a:defRPr sz="1600" b="0" i="0" u="none" strike="noStrike" cap="none">
                <a:solidFill>
                  <a:srgbClr val="434343"/>
                </a:solidFill>
                <a:latin typeface="Arial"/>
                <a:ea typeface="Arial"/>
                <a:cs typeface="Arial"/>
                <a:sym typeface="Arial"/>
              </a:defRPr>
            </a:lvl4pPr>
            <a:lvl5pPr marL="2286000" marR="0" lvl="4" indent="-349250" algn="l" rtl="0">
              <a:lnSpc>
                <a:spcPct val="10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5pPr>
            <a:lvl6pPr marL="2743200" marR="0" lvl="5"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6pPr>
            <a:lvl7pPr marL="3200400" marR="0" lvl="6"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7pPr>
            <a:lvl8pPr marL="3657600" marR="0" lvl="7"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8pPr>
            <a:lvl9pPr marL="4114800" marR="0" lvl="8" indent="-349250" algn="l" rtl="0">
              <a:lnSpc>
                <a:spcPct val="90000"/>
              </a:lnSpc>
              <a:spcBef>
                <a:spcPts val="500"/>
              </a:spcBef>
              <a:spcAft>
                <a:spcPts val="0"/>
              </a:spcAft>
              <a:buClr>
                <a:srgbClr val="434343"/>
              </a:buClr>
              <a:buSzPts val="1900"/>
              <a:buFont typeface="Arial"/>
              <a:buChar char="■"/>
              <a:defRPr sz="1900" b="0" i="0" u="none" strike="noStrike" cap="none">
                <a:solidFill>
                  <a:srgbClr val="434343"/>
                </a:solidFill>
                <a:latin typeface="Arial"/>
                <a:ea typeface="Arial"/>
                <a:cs typeface="Arial"/>
                <a:sym typeface="Arial"/>
              </a:defRPr>
            </a:lvl9pPr>
          </a:lstStyle>
          <a:p>
            <a:endParaRPr/>
          </a:p>
        </p:txBody>
      </p:sp>
    </p:spTree>
    <p:extLst>
      <p:ext uri="{BB962C8B-B14F-4D97-AF65-F5344CB8AC3E}">
        <p14:creationId xmlns:p14="http://schemas.microsoft.com/office/powerpoint/2010/main" val="610530909"/>
      </p:ext>
    </p:extLst>
  </p:cSld>
  <p:clrMap bg1="lt1" tx1="dk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A081D6-2BEE-4E9B-A9E3-A5937A3D77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A48CC4-2C5D-4D27-A55F-8646ED09B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87F7F-AC78-4D30-B7DA-D9F610FA53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BDB201-9547-4CA4-9C05-4DC58133E6C4}" type="datetimeFigureOut">
              <a:rPr lang="en-US" smtClean="0"/>
              <a:t>4/21/2023</a:t>
            </a:fld>
            <a:endParaRPr lang="en-US" dirty="0"/>
          </a:p>
        </p:txBody>
      </p:sp>
      <p:sp>
        <p:nvSpPr>
          <p:cNvPr id="5" name="Footer Placeholder 4">
            <a:extLst>
              <a:ext uri="{FF2B5EF4-FFF2-40B4-BE49-F238E27FC236}">
                <a16:creationId xmlns:a16="http://schemas.microsoft.com/office/drawing/2014/main" id="{0F344039-9424-48C7-B6E9-EA3232BFC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2F8C4CA-54FC-4E5D-A013-305DE13DD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D9348D-9EF3-4D34-9D09-687AC267343C}" type="slidenum">
              <a:rPr lang="en-US" smtClean="0"/>
              <a:t>‹#›</a:t>
            </a:fld>
            <a:endParaRPr lang="en-US" dirty="0"/>
          </a:p>
        </p:txBody>
      </p:sp>
    </p:spTree>
    <p:extLst>
      <p:ext uri="{BB962C8B-B14F-4D97-AF65-F5344CB8AC3E}">
        <p14:creationId xmlns:p14="http://schemas.microsoft.com/office/powerpoint/2010/main" val="1649175501"/>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notesSlide" Target="../notesSlides/notesSlide9.xml"/><Relationship Id="rId7" Type="http://schemas.openxmlformats.org/officeDocument/2006/relationships/image" Target="../media/image98.png"/><Relationship Id="rId12" Type="http://schemas.openxmlformats.org/officeDocument/2006/relationships/image" Target="../media/image103.svg"/><Relationship Id="rId2" Type="http://schemas.openxmlformats.org/officeDocument/2006/relationships/slideLayout" Target="../slideLayouts/slideLayout39.xml"/><Relationship Id="rId1" Type="http://schemas.openxmlformats.org/officeDocument/2006/relationships/tags" Target="../tags/tag1.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emf"/><Relationship Id="rId10" Type="http://schemas.openxmlformats.org/officeDocument/2006/relationships/image" Target="../media/image101.png"/><Relationship Id="rId4" Type="http://schemas.openxmlformats.org/officeDocument/2006/relationships/oleObject" Target="../embeddings/oleObject1.bin"/><Relationship Id="rId9" Type="http://schemas.openxmlformats.org/officeDocument/2006/relationships/image" Target="../media/image100.png"/><Relationship Id="rId14" Type="http://schemas.openxmlformats.org/officeDocument/2006/relationships/image" Target="../media/image105.svg"/></Relationships>
</file>

<file path=ppt/slides/_rels/slide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document/d/1yLL3fBkwe_EC1EOtBHV7mAThlDVSA5dQnkI4Ijnv0eI/edit?usp=sharing"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hyperlink" Target="https://docs.google.com/document/d/1oApdAxwjM8_TCeHFgBE8GJp-JOeM6U21/edit?usp=sharing&amp;ouid=111309013911865667965&amp;rtpof=true&amp;sd=true" TargetMode="External"/><Relationship Id="rId5" Type="http://schemas.openxmlformats.org/officeDocument/2006/relationships/hyperlink" Target="https://docs.google.com/document/d/1l5Sdz0YODYA8uLO4NHMykYLtOsUHl5nK/edit?usp=sharing&amp;ouid=111309013911865667965&amp;rtpof=true&amp;sd=true" TargetMode="External"/><Relationship Id="rId4" Type="http://schemas.openxmlformats.org/officeDocument/2006/relationships/hyperlink" Target="https://docs.google.com/document/d/1TiHw4KL2sQIdUsvkKq0Eg-ju5T681nQC/edit?usp=sharing&amp;ouid=111309013911865667965&amp;rtpof=true&amp;sd=true" TargetMode="Externa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hyperlink" Target="https://www.moore.org/people-detail?personUrl=bierbaum-ph.d" TargetMode="External"/><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47.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jp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jp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18" Type="http://schemas.openxmlformats.org/officeDocument/2006/relationships/image" Target="../media/image72.svg"/><Relationship Id="rId26" Type="http://schemas.openxmlformats.org/officeDocument/2006/relationships/image" Target="../media/image80.sv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sv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4.xml"/><Relationship Id="rId16" Type="http://schemas.openxmlformats.org/officeDocument/2006/relationships/image" Target="../media/image70.svg"/><Relationship Id="rId20" Type="http://schemas.openxmlformats.org/officeDocument/2006/relationships/image" Target="../media/image74.svg"/><Relationship Id="rId1" Type="http://schemas.openxmlformats.org/officeDocument/2006/relationships/slideLayout" Target="../slideLayouts/slideLayout12.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8.sv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4.svg"/><Relationship Id="rId19" Type="http://schemas.openxmlformats.org/officeDocument/2006/relationships/image" Target="../media/image73.pn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 Id="rId22" Type="http://schemas.openxmlformats.org/officeDocument/2006/relationships/image" Target="../media/image76.svg"/></Relationships>
</file>

<file path=ppt/slides/_rels/slide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image" Target="../media/image81.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notesSlide" Target="../notesSlides/notesSlide5.xml"/><Relationship Id="rId16" Type="http://schemas.openxmlformats.org/officeDocument/2006/relationships/image" Target="../media/image92.svg"/><Relationship Id="rId20" Type="http://schemas.openxmlformats.org/officeDocument/2006/relationships/image" Target="../media/image78.svg"/><Relationship Id="rId1" Type="http://schemas.openxmlformats.org/officeDocument/2006/relationships/slideLayout" Target="../slideLayouts/slideLayout12.xml"/><Relationship Id="rId6" Type="http://schemas.openxmlformats.org/officeDocument/2006/relationships/image" Target="../media/image58.svg"/><Relationship Id="rId11" Type="http://schemas.openxmlformats.org/officeDocument/2006/relationships/image" Target="../media/image87.png"/><Relationship Id="rId5" Type="http://schemas.openxmlformats.org/officeDocument/2006/relationships/image" Target="../media/image57.png"/><Relationship Id="rId15" Type="http://schemas.openxmlformats.org/officeDocument/2006/relationships/image" Target="../media/image91.png"/><Relationship Id="rId10" Type="http://schemas.openxmlformats.org/officeDocument/2006/relationships/image" Target="../media/image86.svg"/><Relationship Id="rId19" Type="http://schemas.openxmlformats.org/officeDocument/2006/relationships/image" Target="../media/image77.pn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90.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gf9fe1a2ba7_1_60"/>
          <p:cNvSpPr txBox="1">
            <a:spLocks noGrp="1"/>
          </p:cNvSpPr>
          <p:nvPr>
            <p:ph type="ctrTitle"/>
          </p:nvPr>
        </p:nvSpPr>
        <p:spPr>
          <a:xfrm>
            <a:off x="838200" y="1467903"/>
            <a:ext cx="7476067" cy="2387600"/>
          </a:xfrm>
          <a:prstGeom prst="rect">
            <a:avLst/>
          </a:prstGeom>
          <a:noFill/>
          <a:ln>
            <a:noFill/>
          </a:ln>
        </p:spPr>
        <p:txBody>
          <a:bodyPr spcFirstLastPara="1" wrap="square" lIns="91433" tIns="91433" rIns="91433" bIns="91433" anchor="ctr" anchorCtr="0">
            <a:noAutofit/>
          </a:bodyPr>
          <a:lstStyle/>
          <a:p>
            <a:r>
              <a:rPr lang="en-US" dirty="0"/>
              <a:t>Open-Source Climate (OS-C) Overview</a:t>
            </a:r>
            <a:br>
              <a:rPr lang="en-US" dirty="0"/>
            </a:br>
            <a:r>
              <a:rPr lang="en-US" dirty="0">
                <a:solidFill>
                  <a:schemeClr val="accent6"/>
                </a:solidFill>
              </a:rPr>
              <a:t>Tapping the Massive Power of Open Source to Build a Public Utility of Data and Analytics </a:t>
            </a:r>
            <a:endParaRPr lang="en-US" b="0"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56;gf9fe1a2ba7_1_60"/>
          <p:cNvSpPr txBox="1">
            <a:spLocks noGrp="1"/>
          </p:cNvSpPr>
          <p:nvPr>
            <p:ph type="subTitle" idx="1"/>
          </p:nvPr>
        </p:nvSpPr>
        <p:spPr>
          <a:xfrm>
            <a:off x="838200" y="3449637"/>
            <a:ext cx="5867600" cy="838000"/>
          </a:xfrm>
          <a:prstGeom prst="rect">
            <a:avLst/>
          </a:prstGeom>
          <a:noFill/>
          <a:ln>
            <a:noFill/>
          </a:ln>
        </p:spPr>
        <p:txBody>
          <a:bodyPr spcFirstLastPara="1" wrap="square" lIns="121900" tIns="121900" rIns="121900" bIns="121900" anchor="ctr" anchorCtr="0">
            <a:noAutofit/>
          </a:bodyPr>
          <a:lstStyle/>
          <a:p>
            <a:pPr marL="0" indent="0"/>
            <a:endParaRPr lang="en-US" dirty="0"/>
          </a:p>
          <a:p>
            <a:pPr marL="0" indent="0"/>
            <a:r>
              <a:rPr lang="en-US" dirty="0"/>
              <a:t>April 2023</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graphicFrame>
        <p:nvGraphicFramePr>
          <p:cNvPr id="52" name="Object 51" hidden="1">
            <a:extLst>
              <a:ext uri="{FF2B5EF4-FFF2-40B4-BE49-F238E27FC236}">
                <a16:creationId xmlns:a16="http://schemas.microsoft.com/office/drawing/2014/main" id="{3E2E9327-3A49-451F-BABC-955427135B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53" imgH="318" progId="TCLayout.ActiveDocument.1">
                  <p:embed/>
                </p:oleObj>
              </mc:Choice>
              <mc:Fallback>
                <p:oleObj name="think-cell Slide" r:id="rId4" imgW="353" imgH="318" progId="TCLayout.ActiveDocument.1">
                  <p:embed/>
                  <p:pic>
                    <p:nvPicPr>
                      <p:cNvPr id="52" name="Object 51" hidden="1">
                        <a:extLst>
                          <a:ext uri="{FF2B5EF4-FFF2-40B4-BE49-F238E27FC236}">
                            <a16:creationId xmlns:a16="http://schemas.microsoft.com/office/drawing/2014/main" id="{3E2E9327-3A49-451F-BABC-955427135B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Google Shape;916;g1192dfce336_0_317">
            <a:extLst>
              <a:ext uri="{FF2B5EF4-FFF2-40B4-BE49-F238E27FC236}">
                <a16:creationId xmlns:a16="http://schemas.microsoft.com/office/drawing/2014/main" id="{B5E67B1C-F2AC-45C7-9EBE-EEA58B2B17A0}"/>
              </a:ext>
            </a:extLst>
          </p:cNvPr>
          <p:cNvSpPr txBox="1"/>
          <p:nvPr/>
        </p:nvSpPr>
        <p:spPr>
          <a:xfrm>
            <a:off x="4108860" y="1356364"/>
            <a:ext cx="6416339" cy="55399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spcBef>
                <a:spcPts val="0"/>
              </a:spcBef>
              <a:spcAft>
                <a:spcPts val="0"/>
              </a:spcAft>
              <a:buClrTx/>
              <a:buSzTx/>
              <a:buFontTx/>
              <a:buNone/>
              <a:tabLst/>
              <a:defRPr/>
            </a:pPr>
            <a:r>
              <a:rPr lang="en-US" b="1" kern="1200" dirty="0">
                <a:ea typeface="+mn-ea"/>
              </a:rPr>
              <a:t>SAT Tool </a:t>
            </a:r>
            <a:r>
              <a:rPr kumimoji="0" lang="en-US" b="1" i="0" u="none" strike="noStrike" kern="1200" cap="none" spc="0" normalizeH="0" baseline="0" noProof="0" dirty="0">
                <a:ln>
                  <a:noFill/>
                </a:ln>
                <a:solidFill>
                  <a:srgbClr val="000000"/>
                </a:solidFill>
                <a:effectLst/>
                <a:uLnTx/>
                <a:uFillTx/>
                <a:ea typeface="+mn-ea"/>
                <a:cs typeface="Arial"/>
                <a:sym typeface="Arial"/>
              </a:rPr>
              <a:t>generates</a:t>
            </a:r>
            <a:r>
              <a:rPr kumimoji="0" lang="en-US" b="1" i="0" u="none" strike="noStrike" kern="1200" cap="none" spc="0" normalizeH="0" baseline="0" noProof="0" dirty="0">
                <a:ln>
                  <a:noFill/>
                </a:ln>
                <a:solidFill>
                  <a:srgbClr val="000000"/>
                </a:solidFill>
                <a:effectLst/>
                <a:uLnTx/>
                <a:uFillTx/>
                <a:latin typeface="Arial"/>
                <a:ea typeface="+mn-ea"/>
                <a:cs typeface="Arial"/>
                <a:sym typeface="Arial"/>
              </a:rPr>
              <a:t> portfolio level scores across different climate scenarios, sectors and regions</a:t>
            </a:r>
            <a:endParaRPr kumimoji="0" sz="2800" b="0" i="0" u="none" strike="noStrike" kern="1200" cap="none" spc="0" normalizeH="0" baseline="0" noProof="0" dirty="0">
              <a:ln>
                <a:noFill/>
              </a:ln>
              <a:solidFill>
                <a:srgbClr val="000000"/>
              </a:solidFill>
              <a:effectLst/>
              <a:uLnTx/>
              <a:uFillTx/>
              <a:latin typeface="Segoe UI"/>
              <a:ea typeface="+mn-ea"/>
              <a:cs typeface="Arial"/>
              <a:sym typeface="Arial"/>
            </a:endParaRPr>
          </a:p>
        </p:txBody>
      </p:sp>
      <p:sp>
        <p:nvSpPr>
          <p:cNvPr id="26" name="Google Shape;896;g1192dfce336_0_317">
            <a:extLst>
              <a:ext uri="{FF2B5EF4-FFF2-40B4-BE49-F238E27FC236}">
                <a16:creationId xmlns:a16="http://schemas.microsoft.com/office/drawing/2014/main" id="{4B714FD3-DA6F-45ED-8E46-B3B3F80D568B}"/>
              </a:ext>
            </a:extLst>
          </p:cNvPr>
          <p:cNvSpPr/>
          <p:nvPr/>
        </p:nvSpPr>
        <p:spPr>
          <a:xfrm>
            <a:off x="439386" y="1356365"/>
            <a:ext cx="3031384" cy="5499852"/>
          </a:xfrm>
          <a:prstGeom prst="rect">
            <a:avLst/>
          </a:prstGeom>
          <a:solidFill>
            <a:srgbClr val="243A5E"/>
          </a:solidFill>
          <a:ln>
            <a:noFill/>
          </a:ln>
        </p:spPr>
        <p:txBody>
          <a:bodyPr spcFirstLastPara="1" wrap="square" lIns="182780" tIns="146224" rIns="182780" bIns="146224"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999" b="0" i="0" u="none" strike="noStrike" kern="1200" cap="none" spc="0" normalizeH="0" baseline="0" noProof="0" dirty="0">
              <a:ln>
                <a:noFill/>
              </a:ln>
              <a:solidFill>
                <a:srgbClr val="FFFFFF"/>
              </a:solidFill>
              <a:effectLst/>
              <a:uLnTx/>
              <a:uFillTx/>
              <a:latin typeface="Quattrocento Sans"/>
              <a:ea typeface="Quattrocento Sans"/>
              <a:cs typeface="Quattrocento Sans"/>
              <a:sym typeface="Quattrocento Sans"/>
            </a:endParaRPr>
          </a:p>
        </p:txBody>
      </p:sp>
      <p:sp>
        <p:nvSpPr>
          <p:cNvPr id="27" name="Google Shape;972;g1192dfce336_0_317">
            <a:extLst>
              <a:ext uri="{FF2B5EF4-FFF2-40B4-BE49-F238E27FC236}">
                <a16:creationId xmlns:a16="http://schemas.microsoft.com/office/drawing/2014/main" id="{E8F6C8F2-A7F0-4C88-831F-17D23B29A55C}"/>
              </a:ext>
            </a:extLst>
          </p:cNvPr>
          <p:cNvSpPr txBox="1"/>
          <p:nvPr/>
        </p:nvSpPr>
        <p:spPr>
          <a:xfrm>
            <a:off x="1033587" y="1500869"/>
            <a:ext cx="2213653" cy="5102294"/>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spcBef>
                <a:spcPts val="0"/>
              </a:spcBef>
              <a:spcAft>
                <a:spcPts val="0"/>
              </a:spcAft>
              <a:buClrTx/>
              <a:buSzTx/>
              <a:buFontTx/>
              <a:buNone/>
              <a:tabLst/>
              <a:defRPr/>
            </a:pPr>
            <a:r>
              <a:rPr kumimoji="0" lang="en-US" b="1" i="0" u="none" strike="noStrike" kern="1200" cap="none" spc="0" normalizeH="0" baseline="0" noProof="0" dirty="0">
                <a:ln>
                  <a:noFill/>
                </a:ln>
                <a:solidFill>
                  <a:srgbClr val="FFFFFF"/>
                </a:solidFill>
                <a:effectLst/>
                <a:uLnTx/>
                <a:uFillTx/>
                <a:ea typeface="Quattrocento Sans"/>
                <a:cs typeface="Quattrocento Sans"/>
                <a:sym typeface="Quattrocento Sans"/>
              </a:rPr>
              <a:t>Tailored analytics for selected corporates across:</a:t>
            </a:r>
          </a:p>
          <a:p>
            <a:pPr marL="0" marR="0" lvl="0" indent="0" algn="l" defTabSz="914400" rtl="0" eaLnBrk="1" fontAlgn="auto" latinLnBrk="0" hangingPunct="1">
              <a:lnSpc>
                <a:spcPct val="141666"/>
              </a:lnSpc>
              <a:spcBef>
                <a:spcPts val="0"/>
              </a:spcBef>
              <a:spcAft>
                <a:spcPts val="0"/>
              </a:spcAft>
              <a:buClrTx/>
              <a:buSzTx/>
              <a:buFontTx/>
              <a:buNone/>
              <a:tabLst/>
              <a:defRPr/>
            </a:pPr>
            <a:endParaRPr kumimoji="0" b="0" i="0" u="none" strike="noStrike" kern="1200" cap="none" spc="0" normalizeH="0" baseline="0" noProof="0" dirty="0">
              <a:ln>
                <a:noFill/>
              </a:ln>
              <a:solidFill>
                <a:srgbClr val="000000"/>
              </a:solidFill>
              <a:effectLst/>
              <a:uLnTx/>
              <a:uFillTx/>
              <a:ea typeface="+mn-ea"/>
              <a:cs typeface="Arial"/>
              <a:sym typeface="Arial"/>
            </a:endParaRPr>
          </a:p>
          <a:p>
            <a:pPr marL="0" marR="0" lvl="0" indent="0" algn="l" defTabSz="914400" rtl="0" eaLnBrk="1" fontAlgn="auto" latinLnBrk="0" hangingPunct="1">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Sectors (defined in benchmarks)</a:t>
            </a:r>
          </a:p>
          <a:p>
            <a:pPr marL="0" marR="0" lvl="0" indent="0" algn="l" defTabSz="914400" rtl="0" eaLnBrk="1" fontAlgn="auto" latinLnBrk="0" hangingPunct="1">
              <a:spcAft>
                <a:spcPts val="0"/>
              </a:spcAft>
              <a:buClrTx/>
              <a:buSzTx/>
              <a:buFontTx/>
              <a:buNone/>
              <a:tabLst/>
              <a:defRPr/>
            </a:pPr>
            <a:endParaRPr kumimoji="0" sz="1400" b="0" i="0" u="none" strike="noStrike" kern="1200" cap="none" spc="0" normalizeH="0" baseline="0" noProof="0" dirty="0">
              <a:ln>
                <a:noFill/>
              </a:ln>
              <a:solidFill>
                <a:srgbClr val="FFFFFF"/>
              </a:solidFill>
              <a:effectLst/>
              <a:uLnTx/>
              <a:uFillTx/>
              <a:ea typeface="Quattrocento Sans"/>
              <a:cs typeface="Quattrocento Sans"/>
              <a:sym typeface="Quattrocento Sans"/>
            </a:endParaRP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Regions (defined by user data, </a:t>
            </a: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mapped to benchmarks)</a:t>
            </a:r>
          </a:p>
          <a:p>
            <a:pPr marL="0" marR="0" lvl="0" indent="0" algn="l" defTabSz="914400" rtl="0" eaLnBrk="1" fontAlgn="auto" latinLnBrk="0" hangingPunct="1">
              <a:spcAft>
                <a:spcPts val="0"/>
              </a:spcAft>
              <a:buClr>
                <a:srgbClr val="FFFFFF"/>
              </a:buClr>
              <a:buSzPts val="1200"/>
              <a:buFontTx/>
              <a:buNone/>
              <a:tabLst/>
              <a:defRPr/>
            </a:pPr>
            <a:endParaRPr kumimoji="0" lang="en-US" sz="1400" b="0" i="0" u="none" strike="noStrike" kern="1200" cap="none" spc="0" normalizeH="0" baseline="0" noProof="0" dirty="0">
              <a:ln>
                <a:noFill/>
              </a:ln>
              <a:solidFill>
                <a:srgbClr val="FFFFFF"/>
              </a:solidFill>
              <a:effectLst/>
              <a:uLnTx/>
              <a:uFillTx/>
              <a:ea typeface="+mn-ea"/>
              <a:cs typeface="Arial"/>
              <a:sym typeface="Quattrocento Sans"/>
            </a:endParaRP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mn-ea"/>
                <a:cs typeface="Arial"/>
                <a:sym typeface="Quattrocento Sans"/>
              </a:rPr>
              <a:t>Scopes (S1, S1+S2, S1+S2+S3, etc.)</a:t>
            </a:r>
            <a:endParaRPr kumimoji="0" sz="1400" b="0" i="0" u="none" strike="noStrike" kern="1200" cap="none" spc="0" normalizeH="0" baseline="0" noProof="0" dirty="0">
              <a:ln>
                <a:noFill/>
              </a:ln>
              <a:solidFill>
                <a:srgbClr val="000000"/>
              </a:solidFill>
              <a:effectLst/>
              <a:uLnTx/>
              <a:uFillTx/>
              <a:ea typeface="+mn-ea"/>
              <a:cs typeface="Arial"/>
              <a:sym typeface="Arial"/>
            </a:endParaRPr>
          </a:p>
          <a:p>
            <a:pPr marL="0" marR="0" lvl="0" indent="0" algn="l" defTabSz="914400" rtl="0" eaLnBrk="1" fontAlgn="auto" latinLnBrk="0" hangingPunct="1">
              <a:spcAft>
                <a:spcPts val="0"/>
              </a:spcAft>
              <a:buClr>
                <a:srgbClr val="FFFFFF"/>
              </a:buClr>
              <a:buSzPts val="1200"/>
              <a:buFontTx/>
              <a:buNone/>
              <a:tabLst/>
              <a:defRPr/>
            </a:pPr>
            <a:endPar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endParaRP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Time horizon 2025-2050</a:t>
            </a:r>
            <a:endParaRPr kumimoji="0" sz="1400" b="0" i="0" u="none" strike="noStrike" kern="1200" cap="none" spc="0" normalizeH="0" baseline="0" noProof="0" dirty="0">
              <a:ln>
                <a:noFill/>
              </a:ln>
              <a:solidFill>
                <a:srgbClr val="000000"/>
              </a:solidFill>
              <a:effectLst/>
              <a:uLnTx/>
              <a:uFillTx/>
              <a:ea typeface="+mn-ea"/>
              <a:cs typeface="Arial"/>
              <a:sym typeface="Arial"/>
            </a:endParaRPr>
          </a:p>
          <a:p>
            <a:pPr marL="0" marR="0" lvl="0" indent="0" algn="l" defTabSz="914400" rtl="0" eaLnBrk="1" fontAlgn="auto" latinLnBrk="0" hangingPunct="1">
              <a:spcAft>
                <a:spcPts val="0"/>
              </a:spcAft>
              <a:buClr>
                <a:srgbClr val="FFFFFF"/>
              </a:buClr>
              <a:buSzPts val="1200"/>
              <a:buFontTx/>
              <a:buNone/>
              <a:tabLst/>
              <a:defRPr/>
            </a:pPr>
            <a:endPar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endParaRP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Aggregation types (e.g. weighted average, enterprise value weighted etc.)</a:t>
            </a:r>
            <a:endParaRPr kumimoji="0" sz="1400" b="0" i="0" u="none" strike="noStrike" kern="1200" cap="none" spc="0" normalizeH="0" baseline="0" noProof="0" dirty="0">
              <a:ln>
                <a:noFill/>
              </a:ln>
              <a:solidFill>
                <a:srgbClr val="000000"/>
              </a:solidFill>
              <a:effectLst/>
              <a:uLnTx/>
              <a:uFillTx/>
              <a:ea typeface="+mn-ea"/>
              <a:cs typeface="Arial"/>
              <a:sym typeface="Arial"/>
            </a:endParaRPr>
          </a:p>
          <a:p>
            <a:pPr marL="0" marR="0" lvl="0" indent="0" algn="l" defTabSz="914400" rtl="0" eaLnBrk="1" fontAlgn="auto" latinLnBrk="0" hangingPunct="1">
              <a:spcAft>
                <a:spcPts val="0"/>
              </a:spcAft>
              <a:buClr>
                <a:srgbClr val="FFFFFF"/>
              </a:buClr>
              <a:buSzPts val="1200"/>
              <a:buFontTx/>
              <a:buNone/>
              <a:tabLst/>
              <a:defRPr/>
            </a:pPr>
            <a:endPar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endParaRPr>
          </a:p>
          <a:p>
            <a:pPr marL="0" marR="0" lvl="0" indent="0" algn="l" defTabSz="914400" rtl="0" eaLnBrk="1" fontAlgn="auto" latinLnBrk="0" hangingPunct="1">
              <a:spcAft>
                <a:spcPts val="0"/>
              </a:spcAft>
              <a:buClr>
                <a:srgbClr val="FFFFFF"/>
              </a:buClr>
              <a:buSzPts val="1200"/>
              <a:buFontTx/>
              <a:buNone/>
              <a:tabLst/>
              <a:defRPr/>
            </a:pPr>
            <a:r>
              <a:rPr kumimoji="0" lang="en-US" sz="1400" b="0" i="0" u="none" strike="noStrike" kern="1200" cap="none" spc="0" normalizeH="0" baseline="0" noProof="0" dirty="0">
                <a:ln>
                  <a:noFill/>
                </a:ln>
                <a:solidFill>
                  <a:srgbClr val="FFFFFF"/>
                </a:solidFill>
                <a:effectLst/>
                <a:uLnTx/>
                <a:uFillTx/>
                <a:ea typeface="Quattrocento Sans"/>
                <a:cs typeface="Quattrocento Sans"/>
                <a:sym typeface="Quattrocento Sans"/>
              </a:rPr>
              <a:t>Scenarios (e.g. OECM, TPI)</a:t>
            </a:r>
            <a:endParaRPr kumimoji="0" sz="1400" b="0" i="0" u="none" strike="noStrike" kern="1200" cap="none" spc="0" normalizeH="0" baseline="0" noProof="0" dirty="0">
              <a:ln>
                <a:noFill/>
              </a:ln>
              <a:solidFill>
                <a:srgbClr val="000000"/>
              </a:solidFill>
              <a:effectLst/>
              <a:uLnTx/>
              <a:uFillTx/>
              <a:ea typeface="+mn-ea"/>
              <a:cs typeface="Arial"/>
              <a:sym typeface="Arial"/>
            </a:endParaRPr>
          </a:p>
        </p:txBody>
      </p:sp>
      <p:pic>
        <p:nvPicPr>
          <p:cNvPr id="8" name="Picture 7">
            <a:extLst>
              <a:ext uri="{FF2B5EF4-FFF2-40B4-BE49-F238E27FC236}">
                <a16:creationId xmlns:a16="http://schemas.microsoft.com/office/drawing/2014/main" id="{2A77A710-69CA-47FE-877A-FABF9DFAE367}"/>
              </a:ext>
            </a:extLst>
          </p:cNvPr>
          <p:cNvPicPr>
            <a:picLocks noChangeAspect="1"/>
          </p:cNvPicPr>
          <p:nvPr/>
        </p:nvPicPr>
        <p:blipFill rotWithShape="1">
          <a:blip r:embed="rId6"/>
          <a:srcRect l="15331" t="11044" r="16368" b="7071"/>
          <a:stretch/>
        </p:blipFill>
        <p:spPr>
          <a:xfrm>
            <a:off x="3922038" y="1972850"/>
            <a:ext cx="6603161" cy="4663328"/>
          </a:xfrm>
          <a:prstGeom prst="rect">
            <a:avLst/>
          </a:prstGeom>
        </p:spPr>
      </p:pic>
      <p:grpSp>
        <p:nvGrpSpPr>
          <p:cNvPr id="32" name="Group 31">
            <a:extLst>
              <a:ext uri="{FF2B5EF4-FFF2-40B4-BE49-F238E27FC236}">
                <a16:creationId xmlns:a16="http://schemas.microsoft.com/office/drawing/2014/main" id="{025E6AF0-F295-4C3D-8F56-C3B5F58C1019}"/>
              </a:ext>
            </a:extLst>
          </p:cNvPr>
          <p:cNvGrpSpPr/>
          <p:nvPr/>
        </p:nvGrpSpPr>
        <p:grpSpPr>
          <a:xfrm>
            <a:off x="616675" y="3660196"/>
            <a:ext cx="298045" cy="301752"/>
            <a:chOff x="206860" y="3138303"/>
            <a:chExt cx="298045" cy="297745"/>
          </a:xfrm>
          <a:solidFill>
            <a:schemeClr val="accent2">
              <a:lumMod val="75000"/>
            </a:schemeClr>
          </a:solidFill>
        </p:grpSpPr>
        <p:sp>
          <p:nvSpPr>
            <p:cNvPr id="33" name="Google Shape;978;g1192dfce336_0_317">
              <a:extLst>
                <a:ext uri="{FF2B5EF4-FFF2-40B4-BE49-F238E27FC236}">
                  <a16:creationId xmlns:a16="http://schemas.microsoft.com/office/drawing/2014/main" id="{4EEA85D1-4C6F-4C23-8879-277F0463350E}"/>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34" name="Google Shape;980;g1192dfce336_0_317" descr="North America with solid fill">
              <a:extLst>
                <a:ext uri="{FF2B5EF4-FFF2-40B4-BE49-F238E27FC236}">
                  <a16:creationId xmlns:a16="http://schemas.microsoft.com/office/drawing/2014/main" id="{4E033FEF-A15B-42F1-A7B7-E8B09E36C7AF}"/>
                </a:ext>
              </a:extLst>
            </p:cNvPr>
            <p:cNvPicPr preferRelativeResize="0"/>
            <p:nvPr/>
          </p:nvPicPr>
          <p:blipFill rotWithShape="1">
            <a:blip r:embed="rId7">
              <a:alphaModFix/>
            </a:blip>
            <a:srcRect/>
            <a:stretch/>
          </p:blipFill>
          <p:spPr>
            <a:xfrm>
              <a:off x="255133" y="3177316"/>
              <a:ext cx="201269" cy="201269"/>
            </a:xfrm>
            <a:prstGeom prst="rect">
              <a:avLst/>
            </a:prstGeom>
            <a:grpFill/>
            <a:ln>
              <a:noFill/>
            </a:ln>
          </p:spPr>
        </p:pic>
      </p:grpSp>
      <p:grpSp>
        <p:nvGrpSpPr>
          <p:cNvPr id="35" name="Group 34">
            <a:extLst>
              <a:ext uri="{FF2B5EF4-FFF2-40B4-BE49-F238E27FC236}">
                <a16:creationId xmlns:a16="http://schemas.microsoft.com/office/drawing/2014/main" id="{E1B2BDA6-E685-45D4-A788-68D738945985}"/>
              </a:ext>
            </a:extLst>
          </p:cNvPr>
          <p:cNvGrpSpPr/>
          <p:nvPr/>
        </p:nvGrpSpPr>
        <p:grpSpPr>
          <a:xfrm>
            <a:off x="616674" y="5605531"/>
            <a:ext cx="298045" cy="301752"/>
            <a:chOff x="206859" y="4102509"/>
            <a:chExt cx="298045" cy="297745"/>
          </a:xfrm>
          <a:solidFill>
            <a:schemeClr val="accent2">
              <a:lumMod val="75000"/>
            </a:schemeClr>
          </a:solidFill>
        </p:grpSpPr>
        <p:sp>
          <p:nvSpPr>
            <p:cNvPr id="36" name="Google Shape;976;g1192dfce336_0_317">
              <a:extLst>
                <a:ext uri="{FF2B5EF4-FFF2-40B4-BE49-F238E27FC236}">
                  <a16:creationId xmlns:a16="http://schemas.microsoft.com/office/drawing/2014/main" id="{6048A419-F4B4-4DEF-A9E0-52B8A6F5407A}"/>
                </a:ext>
              </a:extLst>
            </p:cNvPr>
            <p:cNvSpPr/>
            <p:nvPr/>
          </p:nvSpPr>
          <p:spPr>
            <a:xfrm>
              <a:off x="206859" y="4102509"/>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37" name="Google Shape;981;g1192dfce336_0_317" descr="Tornado with solid fill">
              <a:extLst>
                <a:ext uri="{FF2B5EF4-FFF2-40B4-BE49-F238E27FC236}">
                  <a16:creationId xmlns:a16="http://schemas.microsoft.com/office/drawing/2014/main" id="{6B77CDE2-F91E-4908-9FCC-CB9CCC75BA32}"/>
                </a:ext>
              </a:extLst>
            </p:cNvPr>
            <p:cNvPicPr preferRelativeResize="0"/>
            <p:nvPr/>
          </p:nvPicPr>
          <p:blipFill rotWithShape="1">
            <a:blip r:embed="rId8">
              <a:alphaModFix/>
            </a:blip>
            <a:srcRect/>
            <a:stretch/>
          </p:blipFill>
          <p:spPr>
            <a:xfrm>
              <a:off x="229466" y="4134337"/>
              <a:ext cx="252577" cy="252577"/>
            </a:xfrm>
            <a:prstGeom prst="rect">
              <a:avLst/>
            </a:prstGeom>
            <a:noFill/>
            <a:ln>
              <a:noFill/>
            </a:ln>
          </p:spPr>
        </p:pic>
      </p:grpSp>
      <p:grpSp>
        <p:nvGrpSpPr>
          <p:cNvPr id="38" name="Group 37">
            <a:extLst>
              <a:ext uri="{FF2B5EF4-FFF2-40B4-BE49-F238E27FC236}">
                <a16:creationId xmlns:a16="http://schemas.microsoft.com/office/drawing/2014/main" id="{197B48C9-4687-467B-92CC-5923328232E0}"/>
              </a:ext>
            </a:extLst>
          </p:cNvPr>
          <p:cNvGrpSpPr/>
          <p:nvPr/>
        </p:nvGrpSpPr>
        <p:grpSpPr>
          <a:xfrm>
            <a:off x="616675" y="4978936"/>
            <a:ext cx="298045" cy="301752"/>
            <a:chOff x="206860" y="3723837"/>
            <a:chExt cx="298045" cy="297745"/>
          </a:xfrm>
          <a:solidFill>
            <a:schemeClr val="accent2">
              <a:lumMod val="75000"/>
            </a:schemeClr>
          </a:solidFill>
        </p:grpSpPr>
        <p:sp>
          <p:nvSpPr>
            <p:cNvPr id="39" name="Google Shape;975;g1192dfce336_0_317">
              <a:extLst>
                <a:ext uri="{FF2B5EF4-FFF2-40B4-BE49-F238E27FC236}">
                  <a16:creationId xmlns:a16="http://schemas.microsoft.com/office/drawing/2014/main" id="{522A4150-A7D4-42E3-866A-B02CB1A29C4F}"/>
                </a:ext>
              </a:extLst>
            </p:cNvPr>
            <p:cNvSpPr/>
            <p:nvPr/>
          </p:nvSpPr>
          <p:spPr>
            <a:xfrm>
              <a:off x="206860" y="3723837"/>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40" name="Google Shape;982;g1192dfce336_0_317" descr="Hourglass Full with solid fill">
              <a:extLst>
                <a:ext uri="{FF2B5EF4-FFF2-40B4-BE49-F238E27FC236}">
                  <a16:creationId xmlns:a16="http://schemas.microsoft.com/office/drawing/2014/main" id="{0C634C6E-9833-4797-A23B-3EC89EDEB9EC}"/>
                </a:ext>
              </a:extLst>
            </p:cNvPr>
            <p:cNvPicPr preferRelativeResize="0"/>
            <p:nvPr/>
          </p:nvPicPr>
          <p:blipFill rotWithShape="1">
            <a:blip r:embed="rId9">
              <a:alphaModFix/>
            </a:blip>
            <a:srcRect/>
            <a:stretch/>
          </p:blipFill>
          <p:spPr>
            <a:xfrm>
              <a:off x="251288" y="3777476"/>
              <a:ext cx="208958" cy="208958"/>
            </a:xfrm>
            <a:prstGeom prst="rect">
              <a:avLst/>
            </a:prstGeom>
            <a:grpFill/>
            <a:ln>
              <a:noFill/>
            </a:ln>
          </p:spPr>
        </p:pic>
      </p:grpSp>
      <p:grpSp>
        <p:nvGrpSpPr>
          <p:cNvPr id="41" name="Group 40">
            <a:extLst>
              <a:ext uri="{FF2B5EF4-FFF2-40B4-BE49-F238E27FC236}">
                <a16:creationId xmlns:a16="http://schemas.microsoft.com/office/drawing/2014/main" id="{7C472959-9434-4617-9D4B-63EC9A35A1AF}"/>
              </a:ext>
            </a:extLst>
          </p:cNvPr>
          <p:cNvGrpSpPr/>
          <p:nvPr/>
        </p:nvGrpSpPr>
        <p:grpSpPr>
          <a:xfrm>
            <a:off x="618000" y="6340062"/>
            <a:ext cx="298045" cy="301752"/>
            <a:chOff x="216665" y="4727139"/>
            <a:chExt cx="298045" cy="297745"/>
          </a:xfrm>
          <a:solidFill>
            <a:schemeClr val="accent2">
              <a:lumMod val="75000"/>
            </a:schemeClr>
          </a:solidFill>
        </p:grpSpPr>
        <p:sp>
          <p:nvSpPr>
            <p:cNvPr id="42" name="Google Shape;977;g1192dfce336_0_317">
              <a:extLst>
                <a:ext uri="{FF2B5EF4-FFF2-40B4-BE49-F238E27FC236}">
                  <a16:creationId xmlns:a16="http://schemas.microsoft.com/office/drawing/2014/main" id="{29C58E77-30D4-4D86-A4C8-04A6F5311030}"/>
                </a:ext>
              </a:extLst>
            </p:cNvPr>
            <p:cNvSpPr/>
            <p:nvPr/>
          </p:nvSpPr>
          <p:spPr>
            <a:xfrm>
              <a:off x="216665" y="4727139"/>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43" name="Google Shape;983;g1192dfce336_0_317" descr="Bar chart with solid fill">
              <a:extLst>
                <a:ext uri="{FF2B5EF4-FFF2-40B4-BE49-F238E27FC236}">
                  <a16:creationId xmlns:a16="http://schemas.microsoft.com/office/drawing/2014/main" id="{827113D2-FD4C-4E91-B551-3F59D22CC8D1}"/>
                </a:ext>
              </a:extLst>
            </p:cNvPr>
            <p:cNvPicPr preferRelativeResize="0"/>
            <p:nvPr/>
          </p:nvPicPr>
          <p:blipFill rotWithShape="1">
            <a:blip r:embed="rId10">
              <a:alphaModFix/>
            </a:blip>
            <a:srcRect/>
            <a:stretch/>
          </p:blipFill>
          <p:spPr>
            <a:xfrm>
              <a:off x="256499" y="4747339"/>
              <a:ext cx="215660" cy="215660"/>
            </a:xfrm>
            <a:prstGeom prst="rect">
              <a:avLst/>
            </a:prstGeom>
            <a:noFill/>
            <a:ln>
              <a:noFill/>
            </a:ln>
          </p:spPr>
        </p:pic>
      </p:grpSp>
      <p:grpSp>
        <p:nvGrpSpPr>
          <p:cNvPr id="2" name="Group 1">
            <a:extLst>
              <a:ext uri="{FF2B5EF4-FFF2-40B4-BE49-F238E27FC236}">
                <a16:creationId xmlns:a16="http://schemas.microsoft.com/office/drawing/2014/main" id="{09BDB4CA-E2CC-1C66-23C9-DF4115217BB6}"/>
              </a:ext>
            </a:extLst>
          </p:cNvPr>
          <p:cNvGrpSpPr/>
          <p:nvPr/>
        </p:nvGrpSpPr>
        <p:grpSpPr>
          <a:xfrm>
            <a:off x="616674" y="2862002"/>
            <a:ext cx="298045" cy="301752"/>
            <a:chOff x="206860" y="3138303"/>
            <a:chExt cx="298045" cy="297745"/>
          </a:xfrm>
          <a:solidFill>
            <a:schemeClr val="accent2">
              <a:lumMod val="75000"/>
            </a:schemeClr>
          </a:solidFill>
        </p:grpSpPr>
        <p:sp>
          <p:nvSpPr>
            <p:cNvPr id="7" name="Google Shape;978;g1192dfce336_0_317">
              <a:extLst>
                <a:ext uri="{FF2B5EF4-FFF2-40B4-BE49-F238E27FC236}">
                  <a16:creationId xmlns:a16="http://schemas.microsoft.com/office/drawing/2014/main" id="{A43B0025-6D76-A381-555F-63D6677A3481}"/>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9" name="Google Shape;980;g1192dfce336_0_317" descr="Production with solid fill">
              <a:extLst>
                <a:ext uri="{FF2B5EF4-FFF2-40B4-BE49-F238E27FC236}">
                  <a16:creationId xmlns:a16="http://schemas.microsoft.com/office/drawing/2014/main" id="{D6DB4B9D-3373-CEAF-DBB3-59E77DBCFC5B}"/>
                </a:ext>
              </a:extLst>
            </p:cNvPr>
            <p:cNvPicPr preferRelativeResize="0"/>
            <p:nvPr/>
          </p:nvPicPr>
          <p:blipFill>
            <a:blip r:embed="rId11">
              <a:extLst>
                <a:ext uri="{96DAC541-7B7A-43D3-8B79-37D633B846F1}">
                  <asvg:svgBlip xmlns:asvg="http://schemas.microsoft.com/office/drawing/2016/SVG/main" r:embed="rId12"/>
                </a:ext>
              </a:extLst>
            </a:blip>
            <a:srcRect/>
            <a:stretch/>
          </p:blipFill>
          <p:spPr>
            <a:xfrm>
              <a:off x="255133" y="3178652"/>
              <a:ext cx="201269" cy="198596"/>
            </a:xfrm>
            <a:prstGeom prst="rect">
              <a:avLst/>
            </a:prstGeom>
            <a:grpFill/>
            <a:ln>
              <a:noFill/>
            </a:ln>
          </p:spPr>
        </p:pic>
      </p:grpSp>
      <p:grpSp>
        <p:nvGrpSpPr>
          <p:cNvPr id="10" name="Group 9">
            <a:extLst>
              <a:ext uri="{FF2B5EF4-FFF2-40B4-BE49-F238E27FC236}">
                <a16:creationId xmlns:a16="http://schemas.microsoft.com/office/drawing/2014/main" id="{ADA4F81C-EF63-1773-F378-D7A93BF24195}"/>
              </a:ext>
            </a:extLst>
          </p:cNvPr>
          <p:cNvGrpSpPr/>
          <p:nvPr/>
        </p:nvGrpSpPr>
        <p:grpSpPr>
          <a:xfrm>
            <a:off x="616674" y="4339329"/>
            <a:ext cx="298045" cy="301752"/>
            <a:chOff x="206860" y="3138303"/>
            <a:chExt cx="298045" cy="297745"/>
          </a:xfrm>
          <a:solidFill>
            <a:schemeClr val="accent2">
              <a:lumMod val="75000"/>
            </a:schemeClr>
          </a:solidFill>
        </p:grpSpPr>
        <p:sp>
          <p:nvSpPr>
            <p:cNvPr id="11" name="Google Shape;978;g1192dfce336_0_317">
              <a:extLst>
                <a:ext uri="{FF2B5EF4-FFF2-40B4-BE49-F238E27FC236}">
                  <a16:creationId xmlns:a16="http://schemas.microsoft.com/office/drawing/2014/main" id="{1B9CE4E4-EC87-4B61-4673-193C99315044}"/>
                </a:ext>
              </a:extLst>
            </p:cNvPr>
            <p:cNvSpPr/>
            <p:nvPr/>
          </p:nvSpPr>
          <p:spPr>
            <a:xfrm>
              <a:off x="206860" y="3138303"/>
              <a:ext cx="298045" cy="297745"/>
            </a:xfrm>
            <a:prstGeom prst="ellipse">
              <a:avLst/>
            </a:prstGeom>
            <a:grpFill/>
            <a:ln>
              <a:noFill/>
            </a:ln>
          </p:spPr>
          <p:txBody>
            <a:bodyPr spcFirstLastPara="1" wrap="square" lIns="182780" tIns="146224" rIns="182780" bIns="146224" anchor="t" anchorCtr="0">
              <a:noAutofit/>
            </a:bodyPr>
            <a:lstStyle/>
            <a:p>
              <a:pPr marL="0" marR="0" lvl="1" indent="0" algn="l" defTabSz="914400" rtl="0" eaLnBrk="1" fontAlgn="auto" latinLnBrk="0" hangingPunct="1">
                <a:lnSpc>
                  <a:spcPct val="100000"/>
                </a:lnSpc>
                <a:spcBef>
                  <a:spcPts val="0"/>
                </a:spcBef>
                <a:spcAft>
                  <a:spcPts val="0"/>
                </a:spcAft>
                <a:buClr>
                  <a:srgbClr val="FFFFFF"/>
                </a:buClr>
                <a:buSzPts val="1100"/>
                <a:buFontTx/>
                <a:buNone/>
                <a:tabLst/>
                <a:defRPr/>
              </a:pPr>
              <a:endParaRPr kumimoji="0" sz="1099" b="0" i="0" u="none" strike="noStrike" kern="1200" cap="none" spc="0" normalizeH="0" baseline="0" noProof="0" dirty="0">
                <a:ln>
                  <a:noFill/>
                </a:ln>
                <a:solidFill>
                  <a:srgbClr val="000000"/>
                </a:solidFill>
                <a:effectLst/>
                <a:uLnTx/>
                <a:uFillTx/>
                <a:latin typeface="Quattrocento Sans"/>
                <a:ea typeface="Quattrocento Sans"/>
                <a:cs typeface="Quattrocento Sans"/>
                <a:sym typeface="Quattrocento Sans"/>
              </a:endParaRPr>
            </a:p>
          </p:txBody>
        </p:sp>
        <p:pic>
          <p:nvPicPr>
            <p:cNvPr id="12" name="Google Shape;980;g1192dfce336_0_317" descr="Magnifying glass with solid fill">
              <a:extLst>
                <a:ext uri="{FF2B5EF4-FFF2-40B4-BE49-F238E27FC236}">
                  <a16:creationId xmlns:a16="http://schemas.microsoft.com/office/drawing/2014/main" id="{16CD0E80-DC0C-55AE-A30C-DFA9D2032659}"/>
                </a:ext>
              </a:extLst>
            </p:cNvPr>
            <p:cNvPicPr preferRelativeResize="0"/>
            <p:nvPr/>
          </p:nvPicPr>
          <p:blipFill>
            <a:blip r:embed="rId13">
              <a:extLst>
                <a:ext uri="{96DAC541-7B7A-43D3-8B79-37D633B846F1}">
                  <asvg:svgBlip xmlns:asvg="http://schemas.microsoft.com/office/drawing/2016/SVG/main" r:embed="rId14"/>
                </a:ext>
              </a:extLst>
            </a:blip>
            <a:srcRect/>
            <a:stretch/>
          </p:blipFill>
          <p:spPr>
            <a:xfrm>
              <a:off x="255133" y="3178652"/>
              <a:ext cx="201269" cy="198596"/>
            </a:xfrm>
            <a:prstGeom prst="rect">
              <a:avLst/>
            </a:prstGeom>
            <a:grpFill/>
            <a:ln>
              <a:noFill/>
            </a:ln>
          </p:spPr>
        </p:pic>
      </p:grpSp>
      <p:sp>
        <p:nvSpPr>
          <p:cNvPr id="3" name="Google Shape;2865;gf9dbc41045_1_478">
            <a:extLst>
              <a:ext uri="{FF2B5EF4-FFF2-40B4-BE49-F238E27FC236}">
                <a16:creationId xmlns:a16="http://schemas.microsoft.com/office/drawing/2014/main" id="{E005E32A-FBC1-8C9B-AF2D-BCECEE1A561F}"/>
              </a:ext>
            </a:extLst>
          </p:cNvPr>
          <p:cNvSpPr txBox="1">
            <a:spLocks/>
          </p:cNvSpPr>
          <p:nvPr/>
        </p:nvSpPr>
        <p:spPr>
          <a:xfrm>
            <a:off x="326184" y="253574"/>
            <a:ext cx="11255687" cy="50577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68FDF"/>
              </a:buClr>
              <a:buSzPts val="2200"/>
              <a:buFont typeface="Arial"/>
              <a:buNone/>
              <a:defRPr sz="2200" b="0" i="0" u="none" strike="noStrike" cap="none">
                <a:solidFill>
                  <a:srgbClr val="168FD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2pPr>
            <a:lvl3pPr marR="0" lvl="2"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3pPr>
            <a:lvl4pPr marR="0" lvl="3"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4pPr>
            <a:lvl5pPr marR="0" lvl="4"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5pPr>
            <a:lvl6pPr marR="0" lvl="5"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6pPr>
            <a:lvl7pPr marR="0" lvl="6"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7pPr>
            <a:lvl8pPr marR="0" lvl="7"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8pPr>
            <a:lvl9pPr marR="0" lvl="8"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9pPr>
          </a:lstStyle>
          <a:p>
            <a:pPr defTabSz="914400"/>
            <a:br>
              <a:rPr lang="en-US" kern="0" dirty="0">
                <a:latin typeface="+mn-lt"/>
              </a:rPr>
            </a:br>
            <a:r>
              <a:rPr lang="en-US" sz="3600" kern="0" dirty="0">
                <a:latin typeface="+mn-lt"/>
              </a:rPr>
              <a:t>Sector Alignment Tool (SAT) -- Allianz Lead</a:t>
            </a:r>
            <a:br>
              <a:rPr lang="en-US" kern="0" dirty="0">
                <a:latin typeface="+mn-lt"/>
                <a:ea typeface="Open Sans" panose="020B0606030504020204" pitchFamily="34" charset="0"/>
                <a:cs typeface="Open Sans" panose="020B0606030504020204" pitchFamily="34" charset="0"/>
              </a:rPr>
            </a:br>
            <a:endParaRPr lang="en-US" sz="2667" kern="0" dirty="0">
              <a:latin typeface="+mn-lt"/>
              <a:ea typeface="Open Sans" panose="020B0606030504020204" pitchFamily="34" charset="0"/>
              <a:cs typeface="Open Sans" panose="020B0606030504020204" pitchFamily="34" charset="0"/>
            </a:endParaRPr>
          </a:p>
        </p:txBody>
      </p:sp>
      <p:sp>
        <p:nvSpPr>
          <p:cNvPr id="14" name="Subtitle 1">
            <a:extLst>
              <a:ext uri="{FF2B5EF4-FFF2-40B4-BE49-F238E27FC236}">
                <a16:creationId xmlns:a16="http://schemas.microsoft.com/office/drawing/2014/main" id="{42D5CE23-02C4-3A6F-9AC8-2B77014D6E8F}"/>
              </a:ext>
            </a:extLst>
          </p:cNvPr>
          <p:cNvSpPr txBox="1">
            <a:spLocks/>
          </p:cNvSpPr>
          <p:nvPr/>
        </p:nvSpPr>
        <p:spPr>
          <a:xfrm>
            <a:off x="209041" y="675303"/>
            <a:ext cx="11464403" cy="489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pPr marL="120650" indent="0" defTabSz="914400">
              <a:spcBef>
                <a:spcPts val="0"/>
              </a:spcBef>
              <a:buFont typeface="Arial"/>
              <a:buNone/>
            </a:pPr>
            <a:r>
              <a:rPr lang="en-US" sz="2100" kern="0" dirty="0">
                <a:solidFill>
                  <a:srgbClr val="168FDF"/>
                </a:solidFill>
              </a:rPr>
              <a:t>Enable climate-aligned portfolio construction, securities selection, corporate engagement, etc.</a:t>
            </a:r>
            <a:endParaRPr lang="en-GB" sz="2100" kern="0" dirty="0">
              <a:solidFill>
                <a:srgbClr val="168FDF"/>
              </a:solidFill>
            </a:endParaRPr>
          </a:p>
        </p:txBody>
      </p:sp>
      <p:sp>
        <p:nvSpPr>
          <p:cNvPr id="16" name="TextBox 15">
            <a:extLst>
              <a:ext uri="{FF2B5EF4-FFF2-40B4-BE49-F238E27FC236}">
                <a16:creationId xmlns:a16="http://schemas.microsoft.com/office/drawing/2014/main" id="{ACA04FC6-6FA5-6083-0E33-0EFB3818B637}"/>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10</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1829672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64"/>
        <p:cNvGrpSpPr/>
        <p:nvPr/>
      </p:nvGrpSpPr>
      <p:grpSpPr>
        <a:xfrm>
          <a:off x="0" y="0"/>
          <a:ext cx="0" cy="0"/>
          <a:chOff x="0" y="0"/>
          <a:chExt cx="0" cy="0"/>
        </a:xfrm>
      </p:grpSpPr>
      <p:sp>
        <p:nvSpPr>
          <p:cNvPr id="2865" name="Google Shape;2865;gf9dbc41045_1_478"/>
          <p:cNvSpPr txBox="1">
            <a:spLocks noGrp="1"/>
          </p:cNvSpPr>
          <p:nvPr>
            <p:ph type="title"/>
          </p:nvPr>
        </p:nvSpPr>
        <p:spPr>
          <a:xfrm>
            <a:off x="164741" y="177428"/>
            <a:ext cx="11634000" cy="685850"/>
          </a:xfrm>
          <a:prstGeom prst="rect">
            <a:avLst/>
          </a:prstGeom>
          <a:noFill/>
          <a:ln>
            <a:noFill/>
          </a:ln>
        </p:spPr>
        <p:txBody>
          <a:bodyPr spcFirstLastPara="1" wrap="square" lIns="91433" tIns="91433" rIns="91433" bIns="91433" anchor="ctr" anchorCtr="0">
            <a:noAutofit/>
          </a:bodyPr>
          <a:lstStyle/>
          <a:p>
            <a:pPr lvl="0"/>
            <a:br>
              <a:rPr lang="en-GB" dirty="0">
                <a:solidFill>
                  <a:schemeClr val="tx1">
                    <a:lumMod val="50000"/>
                  </a:schemeClr>
                </a:solidFill>
                <a:latin typeface="+mn-lt"/>
              </a:rPr>
            </a:br>
            <a:r>
              <a:rPr lang="en-GB" sz="3600" dirty="0">
                <a:latin typeface="+mn-lt"/>
                <a:ea typeface="Open Sans ExtraBold" panose="020B0906030804020204" pitchFamily="34" charset="0"/>
                <a:cs typeface="Open Sans ExtraBold" panose="020B0906030804020204" pitchFamily="34" charset="0"/>
              </a:rPr>
              <a:t>Physical Risk &amp; Resilience </a:t>
            </a:r>
            <a:r>
              <a:rPr lang="en-GB" sz="3600" b="0" dirty="0">
                <a:latin typeface="+mn-lt"/>
                <a:ea typeface="Open Sans ExtraBold" panose="020B0906030804020204" pitchFamily="34" charset="0"/>
                <a:cs typeface="Open Sans ExtraBold" panose="020B0906030804020204" pitchFamily="34" charset="0"/>
                <a:sym typeface="Open Sans SemiBold"/>
              </a:rPr>
              <a:t>(PRR) -- BNP Paribas Lead</a:t>
            </a:r>
            <a:br>
              <a:rPr lang="en-GB" sz="3600" b="0" dirty="0">
                <a:latin typeface="+mn-lt"/>
                <a:ea typeface="Open Sans ExtraBold" panose="020B0906030804020204" pitchFamily="34" charset="0"/>
                <a:cs typeface="Open Sans ExtraBold" panose="020B0906030804020204" pitchFamily="34" charset="0"/>
              </a:rPr>
            </a:br>
            <a:endParaRPr sz="3600" b="0" dirty="0">
              <a:latin typeface="+mn-lt"/>
              <a:ea typeface="Open Sans ExtraBold" panose="020B0906030804020204" pitchFamily="34" charset="0"/>
              <a:cs typeface="Open Sans ExtraBold" panose="020B0906030804020204" pitchFamily="34" charset="0"/>
            </a:endParaRPr>
          </a:p>
        </p:txBody>
      </p:sp>
      <p:sp>
        <p:nvSpPr>
          <p:cNvPr id="19" name="Subtitle 1"/>
          <p:cNvSpPr>
            <a:spLocks noGrp="1"/>
          </p:cNvSpPr>
          <p:nvPr>
            <p:ph type="subTitle" idx="4294967295"/>
          </p:nvPr>
        </p:nvSpPr>
        <p:spPr>
          <a:xfrm>
            <a:off x="66536" y="651550"/>
            <a:ext cx="11255375" cy="347412"/>
          </a:xfrm>
        </p:spPr>
        <p:txBody>
          <a:bodyPr/>
          <a:lstStyle/>
          <a:p>
            <a:pPr marL="120650" indent="0">
              <a:spcBef>
                <a:spcPts val="0"/>
              </a:spcBef>
              <a:buNone/>
            </a:pPr>
            <a:r>
              <a:rPr lang="en-GB" sz="2667" dirty="0">
                <a:solidFill>
                  <a:srgbClr val="168FDF"/>
                </a:solidFill>
              </a:rPr>
              <a:t>Innovation through collaboration: range of potential use cases</a:t>
            </a:r>
          </a:p>
        </p:txBody>
      </p:sp>
      <p:sp>
        <p:nvSpPr>
          <p:cNvPr id="11" name="Rectangle: Rounded Corners 20">
            <a:extLst>
              <a:ext uri="{FF2B5EF4-FFF2-40B4-BE49-F238E27FC236}">
                <a16:creationId xmlns:a16="http://schemas.microsoft.com/office/drawing/2014/main" id="{CD7AEB24-6D44-4671-B2B0-206A947D4F8C}"/>
              </a:ext>
            </a:extLst>
          </p:cNvPr>
          <p:cNvSpPr/>
          <p:nvPr/>
        </p:nvSpPr>
        <p:spPr>
          <a:xfrm>
            <a:off x="82713" y="2444681"/>
            <a:ext cx="3717391" cy="3684606"/>
          </a:xfrm>
          <a:prstGeom prst="roundRect">
            <a:avLst>
              <a:gd name="adj" fmla="val 1781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785" tIns="35785" rIns="35785" bIns="35785" rtlCol="0" anchor="ctr"/>
          <a:lstStyle/>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Enhancing knowledge within organizations</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Operational Risk</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Origination of loans &amp; investments</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Portfolio risk measurement</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Disclosures</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Resilience &amp; adaptation measurement &amp; finance</a:t>
            </a:r>
          </a:p>
          <a:p>
            <a:pPr marL="342900" indent="-342900">
              <a:lnSpc>
                <a:spcPct val="110000"/>
              </a:lnSpc>
              <a:spcBef>
                <a:spcPts val="497"/>
              </a:spcBef>
              <a:buFontTx/>
              <a:buChar char="-"/>
            </a:pPr>
            <a:r>
              <a:rPr lang="en-US" sz="1700" b="1" dirty="0">
                <a:solidFill>
                  <a:schemeClr val="tx1">
                    <a:lumMod val="50000"/>
                  </a:schemeClr>
                </a:solidFill>
                <a:latin typeface="Open Sans SemiBold"/>
                <a:ea typeface="Calibri"/>
                <a:cs typeface="Calibri"/>
                <a:sym typeface="Calibri"/>
              </a:rPr>
              <a:t>Public benefit uses such as assessing risk &amp; resilience opportunities for communities, infrastructure, crops, etc.</a:t>
            </a:r>
          </a:p>
          <a:p>
            <a:pPr marL="1363094" lvl="3">
              <a:lnSpc>
                <a:spcPct val="110000"/>
              </a:lnSpc>
              <a:spcBef>
                <a:spcPts val="497"/>
              </a:spcBef>
            </a:pPr>
            <a:r>
              <a:rPr lang="en-US" sz="1700" b="1" dirty="0">
                <a:solidFill>
                  <a:schemeClr val="tx1">
                    <a:lumMod val="50000"/>
                  </a:schemeClr>
                </a:solidFill>
                <a:latin typeface="Open Sans SemiBold"/>
                <a:ea typeface="Calibri"/>
                <a:cs typeface="Calibri"/>
                <a:sym typeface="Calibri"/>
              </a:rPr>
              <a:t>   </a:t>
            </a:r>
          </a:p>
        </p:txBody>
      </p:sp>
      <p:pic>
        <p:nvPicPr>
          <p:cNvPr id="2" name="Picture 1">
            <a:extLst>
              <a:ext uri="{FF2B5EF4-FFF2-40B4-BE49-F238E27FC236}">
                <a16:creationId xmlns:a16="http://schemas.microsoft.com/office/drawing/2014/main" id="{25E317FC-A520-143D-BFFA-A7CE67BB008A}"/>
              </a:ext>
            </a:extLst>
          </p:cNvPr>
          <p:cNvPicPr>
            <a:picLocks noChangeAspect="1"/>
          </p:cNvPicPr>
          <p:nvPr/>
        </p:nvPicPr>
        <p:blipFill>
          <a:blip r:embed="rId3"/>
          <a:stretch>
            <a:fillRect/>
          </a:stretch>
        </p:blipFill>
        <p:spPr>
          <a:xfrm>
            <a:off x="4180114" y="1983719"/>
            <a:ext cx="7618627" cy="3940496"/>
          </a:xfrm>
          <a:prstGeom prst="rect">
            <a:avLst/>
          </a:prstGeom>
        </p:spPr>
      </p:pic>
      <p:sp>
        <p:nvSpPr>
          <p:cNvPr id="4" name="TextBox 3">
            <a:extLst>
              <a:ext uri="{FF2B5EF4-FFF2-40B4-BE49-F238E27FC236}">
                <a16:creationId xmlns:a16="http://schemas.microsoft.com/office/drawing/2014/main" id="{D1E9249D-6B11-A180-B8C2-0080355FD958}"/>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11</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201417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gfb5f50d5fc_1_297"/>
          <p:cNvSpPr txBox="1"/>
          <p:nvPr/>
        </p:nvSpPr>
        <p:spPr>
          <a:xfrm>
            <a:off x="9774793" y="100208"/>
            <a:ext cx="2349912" cy="533100"/>
          </a:xfrm>
          <a:prstGeom prst="rect">
            <a:avLst/>
          </a:prstGeom>
          <a:solidFill>
            <a:srgbClr val="FFFFFF"/>
          </a:solidFill>
          <a:ln>
            <a:noFill/>
          </a:ln>
        </p:spPr>
        <p:txBody>
          <a:bodyPr spcFirstLastPara="1" wrap="square" lIns="121700" tIns="121700" rIns="121700" bIns="121700" anchor="t" anchorCtr="0">
            <a:spAutoFit/>
          </a:bodyPr>
          <a:lstStyle/>
          <a:p>
            <a:pPr defTabSz="1219170">
              <a:buClr>
                <a:srgbClr val="000000"/>
              </a:buClr>
              <a:buSzPts val="1400"/>
              <a:defRPr/>
            </a:pPr>
            <a:endParaRPr sz="1867" kern="0" dirty="0">
              <a:solidFill>
                <a:srgbClr val="000000"/>
              </a:solidFill>
              <a:latin typeface="Arial"/>
              <a:ea typeface="Arial"/>
              <a:cs typeface="Arial"/>
              <a:sym typeface="Arial"/>
            </a:endParaRPr>
          </a:p>
        </p:txBody>
      </p:sp>
      <p:grpSp>
        <p:nvGrpSpPr>
          <p:cNvPr id="12" name="Group 11">
            <a:extLst>
              <a:ext uri="{FF2B5EF4-FFF2-40B4-BE49-F238E27FC236}">
                <a16:creationId xmlns:a16="http://schemas.microsoft.com/office/drawing/2014/main" id="{D665C90D-309F-84AA-7D1D-0ED5A04148A7}"/>
              </a:ext>
            </a:extLst>
          </p:cNvPr>
          <p:cNvGrpSpPr>
            <a:grpSpLocks noChangeAspect="1"/>
          </p:cNvGrpSpPr>
          <p:nvPr/>
        </p:nvGrpSpPr>
        <p:grpSpPr>
          <a:xfrm>
            <a:off x="988554" y="1565764"/>
            <a:ext cx="9606481" cy="5118369"/>
            <a:chOff x="988554" y="1447011"/>
            <a:chExt cx="9821079" cy="5232707"/>
          </a:xfrm>
        </p:grpSpPr>
        <p:sp>
          <p:nvSpPr>
            <p:cNvPr id="2517" name="Google Shape;2517;gfb5f50d5fc_1_297"/>
            <p:cNvSpPr txBox="1"/>
            <p:nvPr/>
          </p:nvSpPr>
          <p:spPr>
            <a:xfrm>
              <a:off x="1766603" y="3509541"/>
              <a:ext cx="391324" cy="387017"/>
            </a:xfrm>
            <a:prstGeom prst="rect">
              <a:avLst/>
            </a:prstGeom>
            <a:solidFill>
              <a:srgbClr val="FFFFFF"/>
            </a:solidFill>
            <a:ln>
              <a:noFill/>
            </a:ln>
          </p:spPr>
          <p:txBody>
            <a:bodyPr spcFirstLastPara="1" wrap="square" lIns="121700" tIns="121700" rIns="121700" bIns="121700" anchor="t" anchorCtr="0">
              <a:spAutoFit/>
            </a:bodyPr>
            <a:lstStyle/>
            <a:p>
              <a:pPr defTabSz="1219170">
                <a:buClr>
                  <a:srgbClr val="000000"/>
                </a:buClr>
                <a:buSzPts val="1000"/>
                <a:defRPr/>
              </a:pPr>
              <a:endParaRPr sz="1333" kern="0" dirty="0">
                <a:solidFill>
                  <a:srgbClr val="000000"/>
                </a:solidFill>
                <a:latin typeface="Arial"/>
                <a:ea typeface="Arial"/>
                <a:cs typeface="Arial"/>
                <a:sym typeface="Arial"/>
              </a:endParaRPr>
            </a:p>
          </p:txBody>
        </p:sp>
        <p:pic>
          <p:nvPicPr>
            <p:cNvPr id="2518" name="Google Shape;2518;gfb5f50d5fc_1_297"/>
            <p:cNvPicPr preferRelativeResize="0"/>
            <p:nvPr/>
          </p:nvPicPr>
          <p:blipFill rotWithShape="1">
            <a:blip r:embed="rId3">
              <a:alphaModFix/>
            </a:blip>
            <a:srcRect l="1420"/>
            <a:stretch/>
          </p:blipFill>
          <p:spPr>
            <a:xfrm>
              <a:off x="988554" y="2529726"/>
              <a:ext cx="6625329" cy="3218397"/>
            </a:xfrm>
            <a:prstGeom prst="rect">
              <a:avLst/>
            </a:prstGeom>
            <a:noFill/>
            <a:ln>
              <a:noFill/>
            </a:ln>
          </p:spPr>
        </p:pic>
        <p:grpSp>
          <p:nvGrpSpPr>
            <p:cNvPr id="2519" name="Google Shape;2519;gfb5f50d5fc_1_297"/>
            <p:cNvGrpSpPr/>
            <p:nvPr/>
          </p:nvGrpSpPr>
          <p:grpSpPr>
            <a:xfrm>
              <a:off x="4743122" y="2767702"/>
              <a:ext cx="5982342" cy="1961266"/>
              <a:chOff x="3513530" y="1658873"/>
              <a:chExt cx="5232013" cy="1715277"/>
            </a:xfrm>
          </p:grpSpPr>
          <p:sp>
            <p:nvSpPr>
              <p:cNvPr id="2520" name="Google Shape;2520;gfb5f50d5fc_1_297"/>
              <p:cNvSpPr/>
              <p:nvPr/>
            </p:nvSpPr>
            <p:spPr>
              <a:xfrm>
                <a:off x="3513530" y="2920455"/>
                <a:ext cx="1450589" cy="453695"/>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21" name="Google Shape;2521;gfb5f50d5fc_1_297"/>
              <p:cNvSpPr/>
              <p:nvPr/>
            </p:nvSpPr>
            <p:spPr>
              <a:xfrm>
                <a:off x="6466041" y="1658873"/>
                <a:ext cx="2279502" cy="1065828"/>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defRPr/>
                </a:pPr>
                <a:r>
                  <a:rPr lang="en-US" sz="1400" b="1" kern="0" dirty="0">
                    <a:solidFill>
                      <a:srgbClr val="FFFFFF"/>
                    </a:solidFill>
                    <a:latin typeface="Open Sans SemiBold"/>
                    <a:ea typeface="Open Sans SemiBold"/>
                    <a:cs typeface="Open Sans SemiBold"/>
                    <a:sym typeface="Open Sans SemiBold"/>
                  </a:rPr>
                  <a:t>Energy model including production technologies mix allow to take into account specific materials resources usage limitation</a:t>
                </a:r>
                <a:endParaRPr sz="1400" b="1" kern="0" dirty="0">
                  <a:solidFill>
                    <a:srgbClr val="FFFFFF"/>
                  </a:solidFill>
                  <a:latin typeface="Open Sans SemiBold"/>
                  <a:ea typeface="Open Sans SemiBold"/>
                  <a:cs typeface="Open Sans SemiBold"/>
                  <a:sym typeface="Open Sans SemiBold"/>
                </a:endParaRPr>
              </a:p>
            </p:txBody>
          </p:sp>
          <p:cxnSp>
            <p:nvCxnSpPr>
              <p:cNvPr id="2522" name="Google Shape;2522;gfb5f50d5fc_1_297"/>
              <p:cNvCxnSpPr>
                <a:cxnSpLocks/>
                <a:stCxn id="2521" idx="1"/>
                <a:endCxn id="2520" idx="7"/>
              </p:cNvCxnSpPr>
              <p:nvPr/>
            </p:nvCxnSpPr>
            <p:spPr>
              <a:xfrm flipH="1">
                <a:off x="4751686" y="2191787"/>
                <a:ext cx="1714355" cy="795110"/>
              </a:xfrm>
              <a:prstGeom prst="straightConnector1">
                <a:avLst/>
              </a:prstGeom>
              <a:noFill/>
              <a:ln w="28575" cap="flat" cmpd="sng">
                <a:solidFill>
                  <a:srgbClr val="002060"/>
                </a:solidFill>
                <a:prstDash val="solid"/>
                <a:round/>
                <a:headEnd type="none" w="sm" len="sm"/>
                <a:tailEnd type="triangle" w="med" len="med"/>
              </a:ln>
            </p:spPr>
          </p:cxnSp>
        </p:grpSp>
        <p:grpSp>
          <p:nvGrpSpPr>
            <p:cNvPr id="2523" name="Google Shape;2523;gfb5f50d5fc_1_297"/>
            <p:cNvGrpSpPr/>
            <p:nvPr/>
          </p:nvGrpSpPr>
          <p:grpSpPr>
            <a:xfrm>
              <a:off x="6158843" y="4828076"/>
              <a:ext cx="3457187" cy="1851641"/>
              <a:chOff x="4751685" y="3460593"/>
              <a:chExt cx="3023574" cy="1619401"/>
            </a:xfrm>
          </p:grpSpPr>
          <p:sp>
            <p:nvSpPr>
              <p:cNvPr id="2524" name="Google Shape;2524;gfb5f50d5fc_1_297"/>
              <p:cNvSpPr/>
              <p:nvPr/>
            </p:nvSpPr>
            <p:spPr>
              <a:xfrm>
                <a:off x="5452201" y="3460593"/>
                <a:ext cx="551892" cy="505220"/>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25" name="Google Shape;2525;gfb5f50d5fc_1_297"/>
              <p:cNvSpPr/>
              <p:nvPr/>
            </p:nvSpPr>
            <p:spPr>
              <a:xfrm>
                <a:off x="4751685" y="4215504"/>
                <a:ext cx="3023574" cy="864490"/>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defRPr/>
                </a:pPr>
                <a:r>
                  <a:rPr lang="en-US" sz="1400" b="1" kern="0" dirty="0">
                    <a:solidFill>
                      <a:srgbClr val="FFFFFF"/>
                    </a:solidFill>
                    <a:latin typeface="Open Sans SemiBold"/>
                    <a:ea typeface="Open Sans SemiBold"/>
                    <a:cs typeface="Open Sans SemiBold"/>
                    <a:sym typeface="Open Sans SemiBold"/>
                  </a:rPr>
                  <a:t>Energy model including production technologies mix allow to take into account accurately energy production emission</a:t>
                </a:r>
                <a:endParaRPr sz="1400" b="1" kern="0" dirty="0">
                  <a:solidFill>
                    <a:srgbClr val="FFFFFF"/>
                  </a:solidFill>
                  <a:latin typeface="Open Sans SemiBold"/>
                  <a:ea typeface="Open Sans SemiBold"/>
                  <a:cs typeface="Open Sans SemiBold"/>
                  <a:sym typeface="Open Sans SemiBold"/>
                </a:endParaRPr>
              </a:p>
            </p:txBody>
          </p:sp>
          <p:cxnSp>
            <p:nvCxnSpPr>
              <p:cNvPr id="2526" name="Google Shape;2526;gfb5f50d5fc_1_297"/>
              <p:cNvCxnSpPr>
                <a:cxnSpLocks/>
                <a:stCxn id="2525" idx="0"/>
                <a:endCxn id="2524" idx="5"/>
              </p:cNvCxnSpPr>
              <p:nvPr/>
            </p:nvCxnSpPr>
            <p:spPr>
              <a:xfrm flipH="1" flipV="1">
                <a:off x="5923270" y="3891825"/>
                <a:ext cx="340202" cy="323679"/>
              </a:xfrm>
              <a:prstGeom prst="straightConnector1">
                <a:avLst/>
              </a:prstGeom>
              <a:noFill/>
              <a:ln w="28575" cap="flat" cmpd="sng">
                <a:solidFill>
                  <a:srgbClr val="002060"/>
                </a:solidFill>
                <a:prstDash val="solid"/>
                <a:round/>
                <a:headEnd type="none" w="sm" len="sm"/>
                <a:tailEnd type="triangle" w="med" len="med"/>
              </a:ln>
            </p:spPr>
          </p:cxnSp>
        </p:grpSp>
        <p:grpSp>
          <p:nvGrpSpPr>
            <p:cNvPr id="2527" name="Google Shape;2527;gfb5f50d5fc_1_297"/>
            <p:cNvGrpSpPr/>
            <p:nvPr/>
          </p:nvGrpSpPr>
          <p:grpSpPr>
            <a:xfrm>
              <a:off x="4705069" y="1598131"/>
              <a:ext cx="4530667" cy="2540792"/>
              <a:chOff x="3480249" y="635761"/>
              <a:chExt cx="3962412" cy="2222116"/>
            </a:xfrm>
          </p:grpSpPr>
          <p:sp>
            <p:nvSpPr>
              <p:cNvPr id="2528" name="Google Shape;2528;gfb5f50d5fc_1_297"/>
              <p:cNvSpPr/>
              <p:nvPr/>
            </p:nvSpPr>
            <p:spPr>
              <a:xfrm>
                <a:off x="3480249" y="1855987"/>
                <a:ext cx="1104522" cy="1001890"/>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29" name="Google Shape;2529;gfb5f50d5fc_1_297"/>
              <p:cNvSpPr/>
              <p:nvPr/>
            </p:nvSpPr>
            <p:spPr>
              <a:xfrm>
                <a:off x="5351062" y="635761"/>
                <a:ext cx="2091599" cy="924221"/>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defRPr/>
                </a:pPr>
                <a:r>
                  <a:rPr lang="en-US" sz="1467" b="1" kern="0" dirty="0">
                    <a:solidFill>
                      <a:srgbClr val="FFFFFF"/>
                    </a:solidFill>
                    <a:latin typeface="Open Sans SemiBold"/>
                    <a:ea typeface="Open Sans SemiBold"/>
                    <a:cs typeface="Open Sans SemiBold"/>
                    <a:sym typeface="Open Sans SemiBold"/>
                  </a:rPr>
                  <a:t>Energy model fully coupled with macro-economic model</a:t>
                </a:r>
                <a:br>
                  <a:rPr lang="en-US" sz="1467" b="1" kern="0" dirty="0">
                    <a:solidFill>
                      <a:srgbClr val="FFFFFF"/>
                    </a:solidFill>
                    <a:latin typeface="Open Sans SemiBold"/>
                    <a:ea typeface="Open Sans SemiBold"/>
                    <a:cs typeface="Open Sans SemiBold"/>
                    <a:sym typeface="Open Sans SemiBold"/>
                  </a:rPr>
                </a:br>
                <a:r>
                  <a:rPr lang="en-US" sz="1467" b="1" kern="0" dirty="0">
                    <a:solidFill>
                      <a:srgbClr val="FFFFFF"/>
                    </a:solidFill>
                    <a:latin typeface="Open Sans SemiBold"/>
                    <a:ea typeface="Open Sans SemiBold"/>
                    <a:cs typeface="Open Sans SemiBold"/>
                    <a:sym typeface="Open Sans SemiBold"/>
                  </a:rPr>
                  <a:t>in both directions</a:t>
                </a:r>
                <a:endParaRPr sz="1467" b="1" kern="0" dirty="0">
                  <a:solidFill>
                    <a:srgbClr val="FFFFFF"/>
                  </a:solidFill>
                  <a:latin typeface="Open Sans SemiBold"/>
                  <a:ea typeface="Open Sans SemiBold"/>
                  <a:cs typeface="Open Sans SemiBold"/>
                  <a:sym typeface="Open Sans SemiBold"/>
                </a:endParaRPr>
              </a:p>
            </p:txBody>
          </p:sp>
          <p:cxnSp>
            <p:nvCxnSpPr>
              <p:cNvPr id="2530" name="Google Shape;2530;gfb5f50d5fc_1_297"/>
              <p:cNvCxnSpPr>
                <a:stCxn id="2529" idx="1"/>
                <a:endCxn id="2528" idx="7"/>
              </p:cNvCxnSpPr>
              <p:nvPr/>
            </p:nvCxnSpPr>
            <p:spPr>
              <a:xfrm flipH="1">
                <a:off x="4423162" y="1097871"/>
                <a:ext cx="927900" cy="904800"/>
              </a:xfrm>
              <a:prstGeom prst="straightConnector1">
                <a:avLst/>
              </a:prstGeom>
              <a:noFill/>
              <a:ln w="28575" cap="flat" cmpd="sng">
                <a:solidFill>
                  <a:srgbClr val="002060"/>
                </a:solidFill>
                <a:prstDash val="solid"/>
                <a:round/>
                <a:headEnd type="none" w="sm" len="sm"/>
                <a:tailEnd type="triangle" w="med" len="med"/>
              </a:ln>
            </p:spPr>
          </p:cxnSp>
        </p:grpSp>
        <p:grpSp>
          <p:nvGrpSpPr>
            <p:cNvPr id="2531" name="Google Shape;2531;gfb5f50d5fc_1_297"/>
            <p:cNvGrpSpPr/>
            <p:nvPr/>
          </p:nvGrpSpPr>
          <p:grpSpPr>
            <a:xfrm>
              <a:off x="1301920" y="4090298"/>
              <a:ext cx="9507713" cy="2589420"/>
              <a:chOff x="503938" y="2815350"/>
              <a:chExt cx="8315218" cy="2264646"/>
            </a:xfrm>
          </p:grpSpPr>
          <p:sp>
            <p:nvSpPr>
              <p:cNvPr id="2532" name="Google Shape;2532;gfb5f50d5fc_1_297"/>
              <p:cNvSpPr/>
              <p:nvPr/>
            </p:nvSpPr>
            <p:spPr>
              <a:xfrm>
                <a:off x="2556315" y="2955373"/>
                <a:ext cx="551892" cy="505220"/>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33" name="Google Shape;2533;gfb5f50d5fc_1_297"/>
              <p:cNvSpPr/>
              <p:nvPr/>
            </p:nvSpPr>
            <p:spPr>
              <a:xfrm>
                <a:off x="4911289" y="3121540"/>
                <a:ext cx="551892" cy="505220"/>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34" name="Google Shape;2534;gfb5f50d5fc_1_297"/>
              <p:cNvSpPr/>
              <p:nvPr/>
            </p:nvSpPr>
            <p:spPr>
              <a:xfrm>
                <a:off x="6336170" y="2815350"/>
                <a:ext cx="2482986" cy="1150463"/>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defRPr/>
                </a:pPr>
                <a:r>
                  <a:rPr lang="en-US" sz="1400" b="1" kern="0" dirty="0">
                    <a:solidFill>
                      <a:srgbClr val="FFFFFF"/>
                    </a:solidFill>
                    <a:latin typeface="Open Sans SemiBold"/>
                    <a:ea typeface="Open Sans SemiBold"/>
                    <a:cs typeface="Open Sans SemiBold"/>
                    <a:sym typeface="Open Sans SemiBold"/>
                  </a:rPr>
                  <a:t>Energy model including production technologies mix allow to take into account accurately natural resources usage limitation</a:t>
                </a:r>
                <a:endParaRPr sz="1400" b="1" kern="0" dirty="0">
                  <a:solidFill>
                    <a:srgbClr val="FFFFFF"/>
                  </a:solidFill>
                  <a:latin typeface="Open Sans SemiBold"/>
                  <a:ea typeface="Open Sans SemiBold"/>
                  <a:cs typeface="Open Sans SemiBold"/>
                  <a:sym typeface="Open Sans SemiBold"/>
                </a:endParaRPr>
              </a:p>
            </p:txBody>
          </p:sp>
          <p:cxnSp>
            <p:nvCxnSpPr>
              <p:cNvPr id="2535" name="Google Shape;2535;gfb5f50d5fc_1_297"/>
              <p:cNvCxnSpPr>
                <a:cxnSpLocks/>
                <a:stCxn id="2534" idx="1"/>
                <a:endCxn id="2533" idx="6"/>
              </p:cNvCxnSpPr>
              <p:nvPr/>
            </p:nvCxnSpPr>
            <p:spPr>
              <a:xfrm flipH="1" flipV="1">
                <a:off x="5463180" y="3374150"/>
                <a:ext cx="872990" cy="16432"/>
              </a:xfrm>
              <a:prstGeom prst="straightConnector1">
                <a:avLst/>
              </a:prstGeom>
              <a:noFill/>
              <a:ln w="28575" cap="flat" cmpd="sng">
                <a:solidFill>
                  <a:srgbClr val="002060"/>
                </a:solidFill>
                <a:prstDash val="solid"/>
                <a:round/>
                <a:headEnd type="none" w="sm" len="sm"/>
                <a:tailEnd type="triangle" w="med" len="med"/>
              </a:ln>
            </p:spPr>
          </p:cxnSp>
          <p:sp>
            <p:nvSpPr>
              <p:cNvPr id="2536" name="Google Shape;2536;gfb5f50d5fc_1_297"/>
              <p:cNvSpPr/>
              <p:nvPr/>
            </p:nvSpPr>
            <p:spPr>
              <a:xfrm>
                <a:off x="503938" y="4392967"/>
                <a:ext cx="2904973" cy="687029"/>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defRPr/>
                </a:pPr>
                <a:r>
                  <a:rPr lang="en-US" sz="1400" b="1" kern="0" dirty="0">
                    <a:solidFill>
                      <a:srgbClr val="FFFFFF"/>
                    </a:solidFill>
                    <a:latin typeface="Open Sans SemiBold"/>
                    <a:ea typeface="Open Sans SemiBold"/>
                    <a:cs typeface="Open Sans SemiBold"/>
                    <a:sym typeface="Open Sans SemiBold"/>
                  </a:rPr>
                  <a:t>Macro-economic model take into account natural resources usage limitation</a:t>
                </a:r>
                <a:endParaRPr sz="1400" b="1" kern="0" dirty="0">
                  <a:solidFill>
                    <a:srgbClr val="FFFFFF"/>
                  </a:solidFill>
                  <a:latin typeface="Open Sans SemiBold"/>
                  <a:ea typeface="Open Sans SemiBold"/>
                  <a:cs typeface="Open Sans SemiBold"/>
                  <a:sym typeface="Open Sans SemiBold"/>
                </a:endParaRPr>
              </a:p>
            </p:txBody>
          </p:sp>
          <p:cxnSp>
            <p:nvCxnSpPr>
              <p:cNvPr id="2537" name="Google Shape;2537;gfb5f50d5fc_1_297"/>
              <p:cNvCxnSpPr>
                <a:cxnSpLocks/>
                <a:stCxn id="2536" idx="0"/>
                <a:endCxn id="2532" idx="3"/>
              </p:cNvCxnSpPr>
              <p:nvPr/>
            </p:nvCxnSpPr>
            <p:spPr>
              <a:xfrm flipV="1">
                <a:off x="1956425" y="3386606"/>
                <a:ext cx="680713" cy="1006361"/>
              </a:xfrm>
              <a:prstGeom prst="straightConnector1">
                <a:avLst/>
              </a:prstGeom>
              <a:noFill/>
              <a:ln w="28575" cap="flat" cmpd="sng">
                <a:solidFill>
                  <a:srgbClr val="002060"/>
                </a:solidFill>
                <a:prstDash val="solid"/>
                <a:round/>
                <a:headEnd type="none" w="sm" len="sm"/>
                <a:tailEnd type="triangle" w="med" len="med"/>
              </a:ln>
            </p:spPr>
          </p:cxnSp>
        </p:grpSp>
        <p:grpSp>
          <p:nvGrpSpPr>
            <p:cNvPr id="2538" name="Google Shape;2538;gfb5f50d5fc_1_297"/>
            <p:cNvGrpSpPr/>
            <p:nvPr/>
          </p:nvGrpSpPr>
          <p:grpSpPr>
            <a:xfrm>
              <a:off x="1117958" y="1447011"/>
              <a:ext cx="3625163" cy="1337249"/>
              <a:chOff x="343049" y="706987"/>
              <a:chExt cx="3170481" cy="966134"/>
            </a:xfrm>
          </p:grpSpPr>
          <p:sp>
            <p:nvSpPr>
              <p:cNvPr id="2539" name="Google Shape;2539;gfb5f50d5fc_1_297"/>
              <p:cNvSpPr/>
              <p:nvPr/>
            </p:nvSpPr>
            <p:spPr>
              <a:xfrm>
                <a:off x="2089761" y="1401743"/>
                <a:ext cx="1423769" cy="271378"/>
              </a:xfrm>
              <a:prstGeom prst="ellipse">
                <a:avLst/>
              </a:prstGeom>
              <a:solidFill>
                <a:srgbClr val="78C1E2">
                  <a:alpha val="20000"/>
                </a:srgbClr>
              </a:solidFill>
              <a:ln w="25400" cap="flat" cmpd="sng">
                <a:solidFill>
                  <a:srgbClr val="0070C0"/>
                </a:solidFill>
                <a:prstDash val="solid"/>
                <a:round/>
                <a:headEnd type="none" w="sm" len="sm"/>
                <a:tailEnd type="none" w="sm" len="sm"/>
              </a:ln>
            </p:spPr>
            <p:txBody>
              <a:bodyPr spcFirstLastPara="1" wrap="square" lIns="82867" tIns="41433" rIns="82867" bIns="41433" anchor="ctr" anchorCtr="0">
                <a:noAutofit/>
              </a:bodyPr>
              <a:lstStyle/>
              <a:p>
                <a:pPr algn="ctr" defTabSz="1219170">
                  <a:buClr>
                    <a:srgbClr val="000000"/>
                  </a:buClr>
                  <a:buSzPts val="2400"/>
                  <a:defRPr/>
                </a:pPr>
                <a:endParaRPr sz="3200" kern="0" dirty="0">
                  <a:solidFill>
                    <a:srgbClr val="00B0F0"/>
                  </a:solidFill>
                  <a:latin typeface="Arial"/>
                  <a:ea typeface="Arial"/>
                  <a:cs typeface="Arial"/>
                  <a:sym typeface="Arial"/>
                </a:endParaRPr>
              </a:p>
            </p:txBody>
          </p:sp>
          <p:sp>
            <p:nvSpPr>
              <p:cNvPr id="2540" name="Google Shape;2540;gfb5f50d5fc_1_297"/>
              <p:cNvSpPr/>
              <p:nvPr/>
            </p:nvSpPr>
            <p:spPr>
              <a:xfrm>
                <a:off x="343049" y="706987"/>
                <a:ext cx="2294089" cy="524236"/>
              </a:xfrm>
              <a:prstGeom prst="rect">
                <a:avLst/>
              </a:prstGeom>
              <a:solidFill>
                <a:schemeClr val="accent2"/>
              </a:solidFill>
              <a:ln>
                <a:noFill/>
              </a:ln>
            </p:spPr>
            <p:txBody>
              <a:bodyPr spcFirstLastPara="1" wrap="square" lIns="82867" tIns="41433" rIns="82867" bIns="41433" anchor="ctr" anchorCtr="0">
                <a:noAutofit/>
              </a:bodyPr>
              <a:lstStyle/>
              <a:p>
                <a:pPr algn="ctr" defTabSz="1219170">
                  <a:buClr>
                    <a:srgbClr val="000000"/>
                  </a:buClr>
                  <a:buSzPts val="1050"/>
                  <a:defRPr/>
                </a:pPr>
                <a:r>
                  <a:rPr lang="en-US" sz="1400" b="1" kern="0" dirty="0">
                    <a:solidFill>
                      <a:srgbClr val="FFFFFF"/>
                    </a:solidFill>
                    <a:latin typeface="Open Sans SemiBold"/>
                    <a:ea typeface="Open Sans SemiBold"/>
                    <a:cs typeface="Open Sans SemiBold"/>
                    <a:sym typeface="Open Sans SemiBold"/>
                  </a:rPr>
                  <a:t>Energy model take into account regulations and subventions</a:t>
                </a:r>
                <a:endParaRPr sz="1400" kern="0" dirty="0">
                  <a:solidFill>
                    <a:srgbClr val="FFFFFF"/>
                  </a:solidFill>
                  <a:latin typeface="Open Sans SemiBold"/>
                  <a:ea typeface="Open Sans SemiBold"/>
                  <a:cs typeface="Open Sans SemiBold"/>
                  <a:sym typeface="Open Sans SemiBold"/>
                </a:endParaRPr>
              </a:p>
            </p:txBody>
          </p:sp>
          <p:cxnSp>
            <p:nvCxnSpPr>
              <p:cNvPr id="2541" name="Google Shape;2541;gfb5f50d5fc_1_297"/>
              <p:cNvCxnSpPr>
                <a:stCxn id="2540" idx="2"/>
                <a:endCxn id="2539" idx="1"/>
              </p:cNvCxnSpPr>
              <p:nvPr/>
            </p:nvCxnSpPr>
            <p:spPr>
              <a:xfrm>
                <a:off x="1490094" y="1231223"/>
                <a:ext cx="808200" cy="210300"/>
              </a:xfrm>
              <a:prstGeom prst="straightConnector1">
                <a:avLst/>
              </a:prstGeom>
              <a:noFill/>
              <a:ln w="28575" cap="flat" cmpd="sng">
                <a:solidFill>
                  <a:srgbClr val="002060"/>
                </a:solidFill>
                <a:prstDash val="solid"/>
                <a:round/>
                <a:headEnd type="none" w="sm" len="sm"/>
                <a:tailEnd type="triangle" w="med" len="med"/>
              </a:ln>
            </p:spPr>
          </p:cxnSp>
        </p:grpSp>
      </p:grpSp>
      <p:sp>
        <p:nvSpPr>
          <p:cNvPr id="32" name="Google Shape;2115;p45">
            <a:extLst>
              <a:ext uri="{FF2B5EF4-FFF2-40B4-BE49-F238E27FC236}">
                <a16:creationId xmlns:a16="http://schemas.microsoft.com/office/drawing/2014/main" id="{8F5F1BB5-79D3-8638-F92B-CFE60894542E}"/>
              </a:ext>
            </a:extLst>
          </p:cNvPr>
          <p:cNvSpPr txBox="1">
            <a:spLocks/>
          </p:cNvSpPr>
          <p:nvPr/>
        </p:nvSpPr>
        <p:spPr>
          <a:xfrm>
            <a:off x="201230" y="-34641"/>
            <a:ext cx="11715221" cy="9324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68FDF"/>
              </a:buClr>
              <a:buSzPts val="2200"/>
              <a:buFont typeface="Arial"/>
              <a:buNone/>
              <a:defRPr sz="2200" b="0" i="0" u="none" strike="noStrike" cap="none">
                <a:solidFill>
                  <a:srgbClr val="168FD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2pPr>
            <a:lvl3pPr marR="0" lvl="2"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3pPr>
            <a:lvl4pPr marR="0" lvl="3"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4pPr>
            <a:lvl5pPr marR="0" lvl="4"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5pPr>
            <a:lvl6pPr marR="0" lvl="5"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6pPr>
            <a:lvl7pPr marR="0" lvl="6"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7pPr>
            <a:lvl8pPr marR="0" lvl="7"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8pPr>
            <a:lvl9pPr marR="0" lvl="8"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9pPr>
          </a:lstStyle>
          <a:p>
            <a:pPr defTabSz="914400"/>
            <a:r>
              <a:rPr lang="en-US" sz="3500" kern="1200" dirty="0">
                <a:latin typeface="+mn-lt"/>
                <a:ea typeface="Open Sans ExtraBold" panose="020B0906030804020204" pitchFamily="34" charset="0"/>
                <a:cs typeface="Open Sans ExtraBold" panose="020B0906030804020204" pitchFamily="34" charset="0"/>
              </a:rPr>
              <a:t>Transition Analysis Modeling Platform -- CapGemini Lead</a:t>
            </a:r>
            <a:endParaRPr lang="en-US" sz="3500" kern="1200" dirty="0">
              <a:latin typeface="+mn-lt"/>
              <a:ea typeface="Open Sans ExtraBold" panose="020B0906030804020204" pitchFamily="34" charset="0"/>
              <a:cs typeface="Open Sans ExtraBold" panose="020B0906030804020204" pitchFamily="34" charset="0"/>
              <a:sym typeface="Open Sans SemiBold"/>
            </a:endParaRPr>
          </a:p>
        </p:txBody>
      </p:sp>
      <p:sp>
        <p:nvSpPr>
          <p:cNvPr id="3" name="Subtitle 1">
            <a:extLst>
              <a:ext uri="{FF2B5EF4-FFF2-40B4-BE49-F238E27FC236}">
                <a16:creationId xmlns:a16="http://schemas.microsoft.com/office/drawing/2014/main" id="{B62A041C-F1F4-E6E0-F9E5-6E72DD7E9135}"/>
              </a:ext>
            </a:extLst>
          </p:cNvPr>
          <p:cNvSpPr txBox="1">
            <a:spLocks/>
          </p:cNvSpPr>
          <p:nvPr/>
        </p:nvSpPr>
        <p:spPr>
          <a:xfrm>
            <a:off x="67295" y="635632"/>
            <a:ext cx="11454145" cy="2089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6550" algn="l" rtl="0">
              <a:lnSpc>
                <a:spcPct val="100000"/>
              </a:lnSpc>
              <a:spcBef>
                <a:spcPts val="800"/>
              </a:spcBef>
              <a:spcAft>
                <a:spcPts val="0"/>
              </a:spcAft>
              <a:buClr>
                <a:srgbClr val="434343"/>
              </a:buClr>
              <a:buSzPts val="1700"/>
              <a:buFont typeface="Arial"/>
              <a:buChar char="●"/>
              <a:defRPr sz="1700" b="0" i="0" u="none" strike="noStrike" cap="none">
                <a:solidFill>
                  <a:srgbClr val="434343"/>
                </a:solidFill>
                <a:latin typeface="Arial"/>
                <a:ea typeface="Arial"/>
                <a:cs typeface="Arial"/>
                <a:sym typeface="Arial"/>
              </a:defRPr>
            </a:lvl1pPr>
            <a:lvl2pPr marL="914400" marR="0" lvl="1" indent="-323850" algn="l" rtl="0">
              <a:lnSpc>
                <a:spcPct val="100000"/>
              </a:lnSpc>
              <a:spcBef>
                <a:spcPts val="400"/>
              </a:spcBef>
              <a:spcAft>
                <a:spcPts val="0"/>
              </a:spcAft>
              <a:buClr>
                <a:srgbClr val="434343"/>
              </a:buClr>
              <a:buSzPts val="1500"/>
              <a:buFont typeface="Arial"/>
              <a:buChar char="○"/>
              <a:defRPr sz="1500" b="0" i="0" u="none" strike="noStrike" cap="none">
                <a:solidFill>
                  <a:srgbClr val="434343"/>
                </a:solidFill>
                <a:latin typeface="Arial"/>
                <a:ea typeface="Arial"/>
                <a:cs typeface="Arial"/>
                <a:sym typeface="Arial"/>
              </a:defRPr>
            </a:lvl2pPr>
            <a:lvl3pPr marL="1371600" marR="0" lvl="2"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3pPr>
            <a:lvl4pPr marL="1828800" marR="0" lvl="3" indent="-304800" algn="l" rtl="0">
              <a:lnSpc>
                <a:spcPct val="100000"/>
              </a:lnSpc>
              <a:spcBef>
                <a:spcPts val="400"/>
              </a:spcBef>
              <a:spcAft>
                <a:spcPts val="0"/>
              </a:spcAft>
              <a:buClr>
                <a:srgbClr val="434343"/>
              </a:buClr>
              <a:buSzPts val="1200"/>
              <a:buFont typeface="Arial"/>
              <a:buChar char="●"/>
              <a:defRPr sz="1200" b="0" i="0" u="none" strike="noStrike" cap="none">
                <a:solidFill>
                  <a:srgbClr val="434343"/>
                </a:solidFill>
                <a:latin typeface="Arial"/>
                <a:ea typeface="Arial"/>
                <a:cs typeface="Arial"/>
                <a:sym typeface="Arial"/>
              </a:defRPr>
            </a:lvl4pPr>
            <a:lvl5pPr marL="2286000" marR="0" lvl="4" indent="-317500" algn="l" rtl="0">
              <a:lnSpc>
                <a:spcPct val="10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5pPr>
            <a:lvl6pPr marL="2743200" marR="0" lvl="5"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6pPr>
            <a:lvl7pPr marL="3200400" marR="0" lvl="6"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7pPr>
            <a:lvl8pPr marL="3657600" marR="0" lvl="7"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8pPr>
            <a:lvl9pPr marL="4114800" marR="0" lvl="8" indent="-317500" algn="l" rtl="0">
              <a:lnSpc>
                <a:spcPct val="90000"/>
              </a:lnSpc>
              <a:spcBef>
                <a:spcPts val="400"/>
              </a:spcBef>
              <a:spcAft>
                <a:spcPts val="0"/>
              </a:spcAft>
              <a:buClr>
                <a:srgbClr val="434343"/>
              </a:buClr>
              <a:buSzPts val="1400"/>
              <a:buFont typeface="Arial"/>
              <a:buChar char="■"/>
              <a:defRPr sz="1400" b="0" i="0" u="none" strike="noStrike" cap="none">
                <a:solidFill>
                  <a:srgbClr val="434343"/>
                </a:solidFill>
                <a:latin typeface="Arial"/>
                <a:ea typeface="Arial"/>
                <a:cs typeface="Arial"/>
                <a:sym typeface="Arial"/>
              </a:defRPr>
            </a:lvl9pPr>
          </a:lstStyle>
          <a:p>
            <a:pPr marL="120650" indent="0" defTabSz="914400">
              <a:spcBef>
                <a:spcPts val="0"/>
              </a:spcBef>
              <a:buFont typeface="Arial"/>
              <a:buNone/>
            </a:pPr>
            <a:r>
              <a:rPr lang="en-GB" sz="2200" kern="0" dirty="0">
                <a:solidFill>
                  <a:srgbClr val="168FDF"/>
                </a:solidFill>
              </a:rPr>
              <a:t>Explore sustainable transition scenarios to enable transition-aligned strategy &amp; investment decisions for corporates, financial sector, &amp; governmental / intergovernmental agencies </a:t>
            </a:r>
          </a:p>
        </p:txBody>
      </p:sp>
      <p:sp>
        <p:nvSpPr>
          <p:cNvPr id="11" name="TextBox 10">
            <a:extLst>
              <a:ext uri="{FF2B5EF4-FFF2-40B4-BE49-F238E27FC236}">
                <a16:creationId xmlns:a16="http://schemas.microsoft.com/office/drawing/2014/main" id="{CF88C092-21D7-601E-BB14-5B021F5AD6B4}"/>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12</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2757561369"/>
      </p:ext>
    </p:extLst>
  </p:cSld>
  <p:clrMapOvr>
    <a:masterClrMapping/>
  </p:clrMapOvr>
  <mc:AlternateContent xmlns:mc="http://schemas.openxmlformats.org/markup-compatibility/2006" xmlns:p14="http://schemas.microsoft.com/office/powerpoint/2010/main">
    <mc:Choice Requires="p14">
      <p:transition p14:dur="250" advClick="0" advTm="15000">
        <p:fade/>
      </p:transition>
    </mc:Choice>
    <mc:Fallback xmlns="">
      <p:transition advClick="0" advTm="15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80A2DA-C0F8-4591-A9A7-11C88920AB00}"/>
              </a:ext>
            </a:extLst>
          </p:cNvPr>
          <p:cNvSpPr>
            <a:spLocks noGrp="1"/>
          </p:cNvSpPr>
          <p:nvPr>
            <p:ph type="body" sz="quarter" idx="13"/>
          </p:nvPr>
        </p:nvSpPr>
        <p:spPr>
          <a:xfrm>
            <a:off x="3856705" y="1862483"/>
            <a:ext cx="4080575" cy="1566517"/>
          </a:xfrm>
        </p:spPr>
        <p:txBody>
          <a:bodyPr/>
          <a:lstStyle/>
          <a:p>
            <a:endParaRPr lang="en-GB" sz="4800" dirty="0"/>
          </a:p>
          <a:p>
            <a:r>
              <a:rPr lang="en-GB" sz="4800" dirty="0"/>
              <a:t>   APPENDIX</a:t>
            </a:r>
          </a:p>
        </p:txBody>
      </p:sp>
    </p:spTree>
    <p:extLst>
      <p:ext uri="{BB962C8B-B14F-4D97-AF65-F5344CB8AC3E}">
        <p14:creationId xmlns:p14="http://schemas.microsoft.com/office/powerpoint/2010/main" val="2738166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056A8-B3B2-E6C4-2D24-F662F2E735A7}"/>
              </a:ext>
            </a:extLst>
          </p:cNvPr>
          <p:cNvSpPr>
            <a:spLocks noGrp="1"/>
          </p:cNvSpPr>
          <p:nvPr>
            <p:ph type="title"/>
          </p:nvPr>
        </p:nvSpPr>
        <p:spPr>
          <a:xfrm>
            <a:off x="479427" y="380436"/>
            <a:ext cx="11081202" cy="887067"/>
          </a:xfrm>
        </p:spPr>
        <p:txBody>
          <a:bodyPr/>
          <a:lstStyle/>
          <a:p>
            <a:r>
              <a:rPr lang="en-US" dirty="0">
                <a:cs typeface="Arial"/>
              </a:rPr>
              <a:t>OS-C is platform of interconnected </a:t>
            </a:r>
            <a:r>
              <a:rPr lang="en-US" dirty="0">
                <a:solidFill>
                  <a:srgbClr val="168FDF"/>
                </a:solidFill>
                <a:cs typeface="Arial"/>
              </a:rPr>
              <a:t>components and workstreams</a:t>
            </a:r>
            <a:endParaRPr lang="en-US" dirty="0">
              <a:solidFill>
                <a:srgbClr val="168FDF"/>
              </a:solidFill>
            </a:endParaRPr>
          </a:p>
        </p:txBody>
      </p:sp>
      <p:sp>
        <p:nvSpPr>
          <p:cNvPr id="4" name="Slide Number Placeholder 3">
            <a:extLst>
              <a:ext uri="{FF2B5EF4-FFF2-40B4-BE49-F238E27FC236}">
                <a16:creationId xmlns:a16="http://schemas.microsoft.com/office/drawing/2014/main" id="{B04FA046-3790-CB24-7B97-3BB866FE5C57}"/>
              </a:ext>
            </a:extLst>
          </p:cNvPr>
          <p:cNvSpPr>
            <a:spLocks noGrp="1"/>
          </p:cNvSpPr>
          <p:nvPr>
            <p:ph type="sldNum" sz="quarter" idx="11"/>
          </p:nvPr>
        </p:nvSpPr>
        <p:spPr/>
        <p:txBody>
          <a:bodyPr/>
          <a:lstStyle/>
          <a:p>
            <a:pPr marL="0" marR="0" lvl="0" indent="0" algn="r" defTabSz="914205" rtl="0" eaLnBrk="1" fontAlgn="auto" latinLnBrk="0" hangingPunct="1">
              <a:lnSpc>
                <a:spcPts val="1000"/>
              </a:lnSpc>
              <a:spcBef>
                <a:spcPts val="0"/>
              </a:spcBef>
              <a:spcAft>
                <a:spcPts val="0"/>
              </a:spcAft>
              <a:buClrTx/>
              <a:buSzTx/>
              <a:buFontTx/>
              <a:buNone/>
              <a:tabLst/>
              <a:defRPr/>
            </a:pPr>
            <a:fld id="{56C449F3-BD9D-48DC-BFF1-0F66671DA7C6}" type="slidenum">
              <a:rPr kumimoji="0" lang="de-DE" sz="800" b="1" i="0" u="none" strike="noStrike" kern="1200" cap="none" spc="0" normalizeH="0" baseline="0" noProof="0" smtClean="0">
                <a:ln>
                  <a:noFill/>
                </a:ln>
                <a:solidFill>
                  <a:srgbClr val="003781"/>
                </a:solidFill>
                <a:effectLst/>
                <a:uLnTx/>
                <a:uFillTx/>
                <a:latin typeface="Arial" panose="020B0604020202020204"/>
                <a:ea typeface="+mn-ea"/>
                <a:cs typeface="+mn-cs"/>
              </a:rPr>
              <a:pPr marL="0" marR="0" lvl="0" indent="0" algn="r" defTabSz="914205" rtl="0" eaLnBrk="1" fontAlgn="auto" latinLnBrk="0" hangingPunct="1">
                <a:lnSpc>
                  <a:spcPts val="1000"/>
                </a:lnSpc>
                <a:spcBef>
                  <a:spcPts val="0"/>
                </a:spcBef>
                <a:spcAft>
                  <a:spcPts val="0"/>
                </a:spcAft>
                <a:buClrTx/>
                <a:buSzTx/>
                <a:buFontTx/>
                <a:buNone/>
                <a:tabLst/>
                <a:defRPr/>
              </a:pPr>
              <a:t>14</a:t>
            </a:fld>
            <a:endParaRPr kumimoji="0" lang="de-DE" sz="800" b="1" i="0" u="none" strike="noStrike" kern="1200" cap="none" spc="0" normalizeH="0" baseline="0" noProof="0">
              <a:ln>
                <a:noFill/>
              </a:ln>
              <a:solidFill>
                <a:srgbClr val="003781"/>
              </a:solidFill>
              <a:effectLst/>
              <a:uLnTx/>
              <a:uFillTx/>
              <a:latin typeface="Arial" panose="020B0604020202020204"/>
              <a:ea typeface="+mn-ea"/>
              <a:cs typeface="+mn-cs"/>
            </a:endParaRPr>
          </a:p>
        </p:txBody>
      </p:sp>
      <p:sp>
        <p:nvSpPr>
          <p:cNvPr id="55" name="Google Shape;204;p6">
            <a:extLst>
              <a:ext uri="{FF2B5EF4-FFF2-40B4-BE49-F238E27FC236}">
                <a16:creationId xmlns:a16="http://schemas.microsoft.com/office/drawing/2014/main" id="{C59030A9-6FE8-41F9-993D-20E139616218}"/>
              </a:ext>
            </a:extLst>
          </p:cNvPr>
          <p:cNvSpPr/>
          <p:nvPr/>
        </p:nvSpPr>
        <p:spPr>
          <a:xfrm>
            <a:off x="479426" y="1562399"/>
            <a:ext cx="8573481" cy="1966790"/>
          </a:xfrm>
          <a:prstGeom prst="roundRect">
            <a:avLst>
              <a:gd name="adj" fmla="val 0"/>
            </a:avLst>
          </a:prstGeom>
          <a:solidFill>
            <a:srgbClr val="A5A5A5"/>
          </a:solidFill>
          <a:ln>
            <a:noFill/>
          </a:ln>
        </p:spPr>
        <p:txBody>
          <a:bodyPr spcFirstLastPara="1" wrap="square" lIns="180000" tIns="34275" rIns="6120000"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Portfolio Alignment,</a:t>
            </a:r>
            <a:endParaRPr kumimoji="0" sz="1600" b="1" i="0" u="none" strike="noStrike" kern="0" cap="none" spc="0" normalizeH="0" baseline="0" noProof="0" dirty="0">
              <a:ln>
                <a:noFill/>
              </a:ln>
              <a:solidFill>
                <a:srgbClr val="000000"/>
              </a:solidFill>
              <a:effectLst/>
              <a:uLnTx/>
              <a:uFillTx/>
              <a:latin typeface="Arial" panose="020B0604020202020204"/>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Physical Risk </a:t>
            </a:r>
            <a:b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b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&amp;</a:t>
            </a:r>
            <a:r>
              <a:rPr kumimoji="0" lang="en-US" sz="1600" b="1" i="0" u="none" strike="noStrike" kern="0" cap="none" spc="0" normalizeH="0" baseline="0" noProof="0" dirty="0">
                <a:ln>
                  <a:noFill/>
                </a:ln>
                <a:solidFill>
                  <a:srgbClr val="000000"/>
                </a:solidFill>
                <a:effectLst/>
                <a:uLnTx/>
                <a:uFillTx/>
                <a:latin typeface="Arial" panose="020B0604020202020204"/>
                <a:ea typeface="+mn-ea"/>
                <a:cs typeface="Arial"/>
                <a:sym typeface="Arial"/>
              </a:rPr>
              <a:t> </a:t>
            </a: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Transition Analysis</a:t>
            </a:r>
            <a:endParaRPr kumimoji="0"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56" name="Google Shape;205;p6">
            <a:extLst>
              <a:ext uri="{FF2B5EF4-FFF2-40B4-BE49-F238E27FC236}">
                <a16:creationId xmlns:a16="http://schemas.microsoft.com/office/drawing/2014/main" id="{C2D124D9-59E5-4C35-BE6C-997A7F09F5D2}"/>
              </a:ext>
            </a:extLst>
          </p:cNvPr>
          <p:cNvSpPr/>
          <p:nvPr/>
        </p:nvSpPr>
        <p:spPr>
          <a:xfrm>
            <a:off x="479426" y="4903394"/>
            <a:ext cx="8573481" cy="864000"/>
          </a:xfrm>
          <a:prstGeom prst="roundRect">
            <a:avLst>
              <a:gd name="adj" fmla="val 0"/>
            </a:avLst>
          </a:prstGeom>
          <a:solidFill>
            <a:srgbClr val="003865"/>
          </a:solidFill>
          <a:ln>
            <a:noFill/>
          </a:ln>
        </p:spPr>
        <p:txBody>
          <a:bodyPr spcFirstLastPara="1" wrap="square" lIns="180000" tIns="34275" rIns="6120000"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commons data types (e.g. counter-party/ corporates)</a:t>
            </a:r>
            <a:endParaRPr kumimoji="0"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95" name="Google Shape;207;p6">
            <a:extLst>
              <a:ext uri="{FF2B5EF4-FFF2-40B4-BE49-F238E27FC236}">
                <a16:creationId xmlns:a16="http://schemas.microsoft.com/office/drawing/2014/main" id="{60632DAE-46E4-4C40-BA59-C7B28CE0DCFB}"/>
              </a:ext>
            </a:extLst>
          </p:cNvPr>
          <p:cNvSpPr/>
          <p:nvPr/>
        </p:nvSpPr>
        <p:spPr>
          <a:xfrm>
            <a:off x="2834021" y="5008642"/>
            <a:ext cx="1574811" cy="648000"/>
          </a:xfrm>
          <a:prstGeom prst="chevron">
            <a:avLst>
              <a:gd name="adj" fmla="val 50000"/>
            </a:avLst>
          </a:prstGeom>
          <a:solidFill>
            <a:srgbClr val="035F95"/>
          </a:solidFill>
          <a:ln w="12700" cap="flat" cmpd="sng">
            <a:solidFill>
              <a:srgbClr val="003865"/>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Entity Matching</a:t>
            </a:r>
            <a:endParaRPr kumimoji="0" lang="en-US" sz="12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97" name="Google Shape;209;p6">
            <a:extLst>
              <a:ext uri="{FF2B5EF4-FFF2-40B4-BE49-F238E27FC236}">
                <a16:creationId xmlns:a16="http://schemas.microsoft.com/office/drawing/2014/main" id="{D1C901C6-BB96-476F-95D6-C1A6FED7475E}"/>
              </a:ext>
            </a:extLst>
          </p:cNvPr>
          <p:cNvSpPr/>
          <p:nvPr/>
        </p:nvSpPr>
        <p:spPr>
          <a:xfrm>
            <a:off x="4361010" y="5008642"/>
            <a:ext cx="1574811" cy="648000"/>
          </a:xfrm>
          <a:prstGeom prst="chevron">
            <a:avLst>
              <a:gd name="adj" fmla="val 50000"/>
            </a:avLst>
          </a:prstGeom>
          <a:solidFill>
            <a:srgbClr val="035F95"/>
          </a:solidFill>
          <a:ln w="12700" cap="flat" cmpd="sng">
            <a:solidFill>
              <a:srgbClr val="003865"/>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Assets</a:t>
            </a:r>
          </a:p>
        </p:txBody>
      </p:sp>
      <p:sp>
        <p:nvSpPr>
          <p:cNvPr id="99" name="Google Shape;211;p6">
            <a:extLst>
              <a:ext uri="{FF2B5EF4-FFF2-40B4-BE49-F238E27FC236}">
                <a16:creationId xmlns:a16="http://schemas.microsoft.com/office/drawing/2014/main" id="{3FE015B4-B9A3-4B7E-BE86-535F166F85EF}"/>
              </a:ext>
            </a:extLst>
          </p:cNvPr>
          <p:cNvSpPr/>
          <p:nvPr/>
        </p:nvSpPr>
        <p:spPr>
          <a:xfrm>
            <a:off x="5887999" y="5008642"/>
            <a:ext cx="1574811" cy="648000"/>
          </a:xfrm>
          <a:prstGeom prst="chevron">
            <a:avLst>
              <a:gd name="adj" fmla="val 50000"/>
            </a:avLst>
          </a:prstGeom>
          <a:solidFill>
            <a:srgbClr val="035F95"/>
          </a:solidFill>
          <a:ln w="12700" cap="flat" cmpd="sng">
            <a:solidFill>
              <a:srgbClr val="003865"/>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Emissions, Targets, Progress</a:t>
            </a:r>
            <a:endParaRPr kumimoji="0" lang="en-US" sz="12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01" name="Google Shape;213;p6">
            <a:extLst>
              <a:ext uri="{FF2B5EF4-FFF2-40B4-BE49-F238E27FC236}">
                <a16:creationId xmlns:a16="http://schemas.microsoft.com/office/drawing/2014/main" id="{3AE2522E-1705-4B0E-A477-48EA6FA0126A}"/>
              </a:ext>
            </a:extLst>
          </p:cNvPr>
          <p:cNvSpPr/>
          <p:nvPr/>
        </p:nvSpPr>
        <p:spPr>
          <a:xfrm>
            <a:off x="7414989" y="5008642"/>
            <a:ext cx="1574811" cy="648000"/>
          </a:xfrm>
          <a:prstGeom prst="chevron">
            <a:avLst>
              <a:gd name="adj" fmla="val 50000"/>
            </a:avLst>
          </a:prstGeom>
          <a:solidFill>
            <a:srgbClr val="035F95"/>
          </a:solidFill>
          <a:ln w="12700" cap="flat" cmpd="sng">
            <a:solidFill>
              <a:srgbClr val="003865"/>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Other</a:t>
            </a:r>
            <a:endParaRPr kumimoji="0" lang="en-US" sz="12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93" name="Google Shape;216;p6">
            <a:extLst>
              <a:ext uri="{FF2B5EF4-FFF2-40B4-BE49-F238E27FC236}">
                <a16:creationId xmlns:a16="http://schemas.microsoft.com/office/drawing/2014/main" id="{1A752386-D1EF-4093-8E38-BB5D22CCA205}"/>
              </a:ext>
            </a:extLst>
          </p:cNvPr>
          <p:cNvSpPr/>
          <p:nvPr/>
        </p:nvSpPr>
        <p:spPr>
          <a:xfrm>
            <a:off x="7258097" y="1751735"/>
            <a:ext cx="1575647" cy="1597767"/>
          </a:xfrm>
          <a:prstGeom prst="ellipse">
            <a:avLst/>
          </a:prstGeom>
          <a:solidFill>
            <a:srgbClr val="3F3F3F"/>
          </a:solidFill>
          <a:ln>
            <a:noFill/>
          </a:ln>
        </p:spPr>
        <p:txBody>
          <a:bodyPr spcFirstLastPara="1" wrap="square" lIns="68550" tIns="68550" rIns="68550" bIns="6855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DE" sz="1600" b="0" i="0" u="none" strike="noStrike" kern="0" cap="none" spc="0" normalizeH="0" baseline="0" noProof="0">
                <a:ln>
                  <a:noFill/>
                </a:ln>
                <a:solidFill>
                  <a:srgbClr val="FFFFFF"/>
                </a:solidFill>
                <a:effectLst/>
                <a:uLnTx/>
                <a:uFillTx/>
                <a:latin typeface="Arial" panose="020B0604020202020204"/>
                <a:ea typeface="Open Sans SemiBold"/>
                <a:cs typeface="Open Sans SemiBold"/>
                <a:sym typeface="Open Sans SemiBold"/>
              </a:rPr>
              <a:t>Financial &amp; Climate Impact</a:t>
            </a:r>
            <a:endParaRPr kumimoji="0" sz="16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59" name="Google Shape;218;p6">
            <a:extLst>
              <a:ext uri="{FF2B5EF4-FFF2-40B4-BE49-F238E27FC236}">
                <a16:creationId xmlns:a16="http://schemas.microsoft.com/office/drawing/2014/main" id="{F28F31B0-E7AF-42A6-A930-3871D990CD82}"/>
              </a:ext>
            </a:extLst>
          </p:cNvPr>
          <p:cNvSpPr/>
          <p:nvPr/>
        </p:nvSpPr>
        <p:spPr>
          <a:xfrm>
            <a:off x="476164" y="3826742"/>
            <a:ext cx="8568000" cy="792000"/>
          </a:xfrm>
          <a:prstGeom prst="roundRect">
            <a:avLst>
              <a:gd name="adj" fmla="val 0"/>
            </a:avLst>
          </a:prstGeom>
          <a:solidFill>
            <a:srgbClr val="009CDE"/>
          </a:solidFill>
          <a:ln>
            <a:noFill/>
          </a:ln>
        </p:spPr>
        <p:txBody>
          <a:bodyPr spcFirstLastPara="1" wrap="square" lIns="180000" tIns="34275" rIns="6120000"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commons</a:t>
            </a:r>
            <a:endParaRPr kumimoji="0"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functionality</a:t>
            </a:r>
            <a:endParaRPr kumimoji="0" sz="16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87" name="Google Shape;220;p6">
            <a:extLst>
              <a:ext uri="{FF2B5EF4-FFF2-40B4-BE49-F238E27FC236}">
                <a16:creationId xmlns:a16="http://schemas.microsoft.com/office/drawing/2014/main" id="{E29EDD9F-6637-422B-90E7-1E52C6993755}"/>
              </a:ext>
            </a:extLst>
          </p:cNvPr>
          <p:cNvSpPr/>
          <p:nvPr/>
        </p:nvSpPr>
        <p:spPr>
          <a:xfrm>
            <a:off x="2834021" y="1656297"/>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DE" sz="1300" b="0" i="0" u="none" strike="noStrike" kern="0" cap="none" spc="0" normalizeH="0" baseline="0" noProof="0">
                <a:ln>
                  <a:noFill/>
                </a:ln>
                <a:solidFill>
                  <a:srgbClr val="FFFFFF"/>
                </a:solidFill>
                <a:effectLst/>
                <a:uLnTx/>
                <a:uFillTx/>
                <a:latin typeface="Arial" panose="020B0604020202020204"/>
                <a:ea typeface="Open Sans SemiBold"/>
                <a:cs typeface="Open Sans SemiBold"/>
                <a:sym typeface="Open Sans SemiBold"/>
              </a:rPr>
              <a:t>Extreme Events</a:t>
            </a:r>
            <a:endParaRPr kumimoji="0"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89" name="Google Shape;222;p6">
            <a:extLst>
              <a:ext uri="{FF2B5EF4-FFF2-40B4-BE49-F238E27FC236}">
                <a16:creationId xmlns:a16="http://schemas.microsoft.com/office/drawing/2014/main" id="{5BD733B2-9C06-453B-91C5-35A89712EAFE}"/>
              </a:ext>
            </a:extLst>
          </p:cNvPr>
          <p:cNvSpPr/>
          <p:nvPr/>
        </p:nvSpPr>
        <p:spPr>
          <a:xfrm>
            <a:off x="4267169" y="1674983"/>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DE" sz="1300" b="0" i="0" u="none" strike="noStrike" kern="0" cap="none" spc="0" normalizeH="0" baseline="0" noProof="0" err="1">
                <a:ln>
                  <a:noFill/>
                </a:ln>
                <a:solidFill>
                  <a:srgbClr val="FFFFFF"/>
                </a:solidFill>
                <a:effectLst/>
                <a:uLnTx/>
                <a:uFillTx/>
                <a:latin typeface="Arial" panose="020B0604020202020204"/>
                <a:ea typeface="Open Sans SemiBold"/>
                <a:cs typeface="Open Sans SemiBold"/>
                <a:sym typeface="Open Sans SemiBold"/>
              </a:rPr>
              <a:t>Vulnerability</a:t>
            </a:r>
            <a:r>
              <a:rPr kumimoji="0" lang="de-DE" sz="1300" b="0" i="0" u="none" strike="noStrike" kern="0" cap="none" spc="0" normalizeH="0" baseline="0" noProof="0">
                <a:ln>
                  <a:noFill/>
                </a:ln>
                <a:solidFill>
                  <a:srgbClr val="FFFFFF"/>
                </a:solidFill>
                <a:effectLst/>
                <a:uLnTx/>
                <a:uFillTx/>
                <a:latin typeface="Arial" panose="020B0604020202020204"/>
                <a:ea typeface="Open Sans SemiBold"/>
                <a:cs typeface="Open Sans SemiBold"/>
                <a:sym typeface="Open Sans SemiBold"/>
              </a:rPr>
              <a:t> </a:t>
            </a:r>
            <a:r>
              <a:rPr kumimoji="0" lang="de-DE" sz="1300" b="0" i="0" u="none" strike="noStrike" kern="0" cap="none" spc="0" normalizeH="0" baseline="0" noProof="0" err="1">
                <a:ln>
                  <a:noFill/>
                </a:ln>
                <a:solidFill>
                  <a:srgbClr val="FFFFFF"/>
                </a:solidFill>
                <a:effectLst/>
                <a:uLnTx/>
                <a:uFillTx/>
                <a:latin typeface="Arial" panose="020B0604020202020204"/>
                <a:ea typeface="Open Sans SemiBold"/>
                <a:cs typeface="Open Sans SemiBold"/>
                <a:sym typeface="Open Sans SemiBold"/>
              </a:rPr>
              <a:t>models</a:t>
            </a:r>
            <a:endParaRPr kumimoji="0"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91" name="Google Shape;224;p6">
            <a:extLst>
              <a:ext uri="{FF2B5EF4-FFF2-40B4-BE49-F238E27FC236}">
                <a16:creationId xmlns:a16="http://schemas.microsoft.com/office/drawing/2014/main" id="{ABA1B3B9-90DC-4E55-AB46-049D16268BE2}"/>
              </a:ext>
            </a:extLst>
          </p:cNvPr>
          <p:cNvSpPr/>
          <p:nvPr/>
        </p:nvSpPr>
        <p:spPr>
          <a:xfrm>
            <a:off x="5700318" y="1656297"/>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DE" sz="1300" b="0" i="0" u="none" strike="noStrike" kern="0" cap="none" spc="0" normalizeH="0" baseline="0" noProof="0">
                <a:ln>
                  <a:noFill/>
                </a:ln>
                <a:solidFill>
                  <a:srgbClr val="FFFFFF"/>
                </a:solidFill>
                <a:effectLst/>
                <a:uLnTx/>
                <a:uFillTx/>
                <a:latin typeface="Arial" panose="020B0604020202020204"/>
                <a:ea typeface="Open Sans SemiBold"/>
                <a:cs typeface="Open Sans SemiBold"/>
                <a:sym typeface="Open Sans SemiBold"/>
              </a:rPr>
              <a:t>Portfolio Assets</a:t>
            </a:r>
            <a:endParaRPr kumimoji="0"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9" name="Google Shape;227;p6">
            <a:extLst>
              <a:ext uri="{FF2B5EF4-FFF2-40B4-BE49-F238E27FC236}">
                <a16:creationId xmlns:a16="http://schemas.microsoft.com/office/drawing/2014/main" id="{8B97F65D-0C89-449A-905B-6BCA323F4314}"/>
              </a:ext>
            </a:extLst>
          </p:cNvPr>
          <p:cNvSpPr/>
          <p:nvPr/>
        </p:nvSpPr>
        <p:spPr>
          <a:xfrm>
            <a:off x="2834021" y="3871635"/>
            <a:ext cx="1728000" cy="684000"/>
          </a:xfrm>
          <a:prstGeom prst="chevron">
            <a:avLst>
              <a:gd name="adj" fmla="val 50000"/>
            </a:avLst>
          </a:prstGeom>
          <a:solidFill>
            <a:srgbClr val="0075A6"/>
          </a:solidFill>
          <a:ln w="12700" cap="flat" cmpd="sng">
            <a:solidFill>
              <a:srgbClr val="009CDE"/>
            </a:solidFill>
            <a:prstDash val="solid"/>
            <a:miter lim="8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availability (hazard, asset, financial)</a:t>
            </a:r>
            <a:endParaRPr kumimoji="0" lang="en-US" sz="14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81" name="Google Shape;229;p6">
            <a:extLst>
              <a:ext uri="{FF2B5EF4-FFF2-40B4-BE49-F238E27FC236}">
                <a16:creationId xmlns:a16="http://schemas.microsoft.com/office/drawing/2014/main" id="{E9C7A776-98DF-4E1B-A8A7-01E9A6144069}"/>
              </a:ext>
            </a:extLst>
          </p:cNvPr>
          <p:cNvSpPr/>
          <p:nvPr/>
        </p:nvSpPr>
        <p:spPr>
          <a:xfrm>
            <a:off x="4309947" y="3871635"/>
            <a:ext cx="1728000" cy="684000"/>
          </a:xfrm>
          <a:prstGeom prst="chevron">
            <a:avLst>
              <a:gd name="adj" fmla="val 50000"/>
            </a:avLst>
          </a:prstGeom>
          <a:solidFill>
            <a:srgbClr val="0075A6"/>
          </a:solidFill>
          <a:ln w="12700" cap="flat" cmpd="sng">
            <a:solidFill>
              <a:srgbClr val="009CDE"/>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1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security, quality &amp; accuracy</a:t>
            </a:r>
            <a:endParaRPr kumimoji="0" lang="en-US" sz="14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83" name="Google Shape;231;p6">
            <a:extLst>
              <a:ext uri="{FF2B5EF4-FFF2-40B4-BE49-F238E27FC236}">
                <a16:creationId xmlns:a16="http://schemas.microsoft.com/office/drawing/2014/main" id="{67220101-6F02-429D-8A87-2367A9581B02}"/>
              </a:ext>
            </a:extLst>
          </p:cNvPr>
          <p:cNvSpPr/>
          <p:nvPr/>
        </p:nvSpPr>
        <p:spPr>
          <a:xfrm>
            <a:off x="5785873" y="3871635"/>
            <a:ext cx="1728000" cy="684000"/>
          </a:xfrm>
          <a:prstGeom prst="chevron">
            <a:avLst>
              <a:gd name="adj" fmla="val 50000"/>
            </a:avLst>
          </a:prstGeom>
          <a:solidFill>
            <a:srgbClr val="0075A6"/>
          </a:solidFill>
          <a:ln w="12700" cap="flat" cmpd="sng">
            <a:solidFill>
              <a:srgbClr val="009CDE"/>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comparability</a:t>
            </a:r>
            <a:endParaRPr kumimoji="0" lang="en-US" sz="12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85" name="Google Shape;233;p6">
            <a:extLst>
              <a:ext uri="{FF2B5EF4-FFF2-40B4-BE49-F238E27FC236}">
                <a16:creationId xmlns:a16="http://schemas.microsoft.com/office/drawing/2014/main" id="{9640D560-93AC-4B9E-AC88-AAEE40CDCDA8}"/>
              </a:ext>
            </a:extLst>
          </p:cNvPr>
          <p:cNvSpPr/>
          <p:nvPr/>
        </p:nvSpPr>
        <p:spPr>
          <a:xfrm>
            <a:off x="7261800" y="3871635"/>
            <a:ext cx="1728000" cy="684000"/>
          </a:xfrm>
          <a:prstGeom prst="chevron">
            <a:avLst>
              <a:gd name="adj" fmla="val 50000"/>
            </a:avLst>
          </a:prstGeom>
          <a:solidFill>
            <a:srgbClr val="0075A6"/>
          </a:solidFill>
          <a:ln w="12700" cap="flat" cmpd="sng">
            <a:solidFill>
              <a:srgbClr val="009CDE"/>
            </a:solidFill>
            <a:prstDash val="solid"/>
            <a:miter lim="800000"/>
            <a:headEnd type="none" w="sm" len="sm"/>
            <a:tailEnd type="none" w="sm" len="sm"/>
          </a:ln>
        </p:spPr>
        <p:txBody>
          <a:bodyPr spcFirstLastPara="1" wrap="square" lIns="68550" tIns="68550" rIns="68550" bIns="685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exports</a:t>
            </a:r>
            <a:endParaRPr kumimoji="0" lang="en-US" sz="12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62" name="Google Shape;235;p6">
            <a:extLst>
              <a:ext uri="{FF2B5EF4-FFF2-40B4-BE49-F238E27FC236}">
                <a16:creationId xmlns:a16="http://schemas.microsoft.com/office/drawing/2014/main" id="{F4A52AE6-01E2-42DB-A14A-B005AE2ACE60}"/>
              </a:ext>
            </a:extLst>
          </p:cNvPr>
          <p:cNvSpPr/>
          <p:nvPr/>
        </p:nvSpPr>
        <p:spPr>
          <a:xfrm>
            <a:off x="4782084" y="4627558"/>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3" name="Google Shape;236;p6">
            <a:extLst>
              <a:ext uri="{FF2B5EF4-FFF2-40B4-BE49-F238E27FC236}">
                <a16:creationId xmlns:a16="http://schemas.microsoft.com/office/drawing/2014/main" id="{B2163A70-9EF5-4AD8-9E2A-308B6C427B32}"/>
              </a:ext>
            </a:extLst>
          </p:cNvPr>
          <p:cNvSpPr/>
          <p:nvPr/>
        </p:nvSpPr>
        <p:spPr>
          <a:xfrm>
            <a:off x="6297360" y="4621103"/>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4" name="Google Shape;237;p6">
            <a:extLst>
              <a:ext uri="{FF2B5EF4-FFF2-40B4-BE49-F238E27FC236}">
                <a16:creationId xmlns:a16="http://schemas.microsoft.com/office/drawing/2014/main" id="{0DE30D2A-55BF-4273-9D90-D8A6804DFBDB}"/>
              </a:ext>
            </a:extLst>
          </p:cNvPr>
          <p:cNvSpPr/>
          <p:nvPr/>
        </p:nvSpPr>
        <p:spPr>
          <a:xfrm>
            <a:off x="9768334" y="1562398"/>
            <a:ext cx="1710975" cy="4953601"/>
          </a:xfrm>
          <a:prstGeom prst="roundRect">
            <a:avLst>
              <a:gd name="adj" fmla="val 0"/>
            </a:avLst>
          </a:prstGeom>
          <a:solidFill>
            <a:srgbClr val="009CDE"/>
          </a:solidFill>
          <a:ln>
            <a:noFill/>
          </a:ln>
        </p:spPr>
        <p:txBody>
          <a:bodyPr spcFirstLastPara="1" wrap="square" lIns="68550" tIns="108000" rIns="68550"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Interfaces</a:t>
            </a:r>
            <a:endParaRPr kumimoji="0" sz="1100" b="1"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5" name="Google Shape;238;p6">
            <a:extLst>
              <a:ext uri="{FF2B5EF4-FFF2-40B4-BE49-F238E27FC236}">
                <a16:creationId xmlns:a16="http://schemas.microsoft.com/office/drawing/2014/main" id="{FB33F498-6579-4875-81D0-35579437E53C}"/>
              </a:ext>
            </a:extLst>
          </p:cNvPr>
          <p:cNvSpPr txBox="1"/>
          <p:nvPr/>
        </p:nvSpPr>
        <p:spPr>
          <a:xfrm>
            <a:off x="9922861" y="2057613"/>
            <a:ext cx="1378051" cy="828001"/>
          </a:xfrm>
          <a:prstGeom prst="rect">
            <a:avLst/>
          </a:prstGeom>
          <a:solidFill>
            <a:srgbClr val="003865"/>
          </a:solidFill>
          <a:ln>
            <a:noFill/>
          </a:ln>
        </p:spPr>
        <p:txBody>
          <a:bodyPr spcFirstLastPara="1" wrap="square" lIns="26650" tIns="26650" rIns="26650" bIns="266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 typeface="Calibri"/>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Infrastructure</a:t>
            </a:r>
            <a:endParaRPr kumimoji="0" sz="16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66" name="Google Shape;239;p6">
            <a:extLst>
              <a:ext uri="{FF2B5EF4-FFF2-40B4-BE49-F238E27FC236}">
                <a16:creationId xmlns:a16="http://schemas.microsoft.com/office/drawing/2014/main" id="{787840F2-880D-4F82-93C0-6C483E32D711}"/>
              </a:ext>
            </a:extLst>
          </p:cNvPr>
          <p:cNvSpPr/>
          <p:nvPr/>
        </p:nvSpPr>
        <p:spPr>
          <a:xfrm rot="5400000">
            <a:off x="9329987" y="3890092"/>
            <a:ext cx="154746" cy="494715"/>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7" name="Google Shape;240;p6">
            <a:extLst>
              <a:ext uri="{FF2B5EF4-FFF2-40B4-BE49-F238E27FC236}">
                <a16:creationId xmlns:a16="http://schemas.microsoft.com/office/drawing/2014/main" id="{FEBEA767-DF79-4D11-A279-D640527AEF5F}"/>
              </a:ext>
            </a:extLst>
          </p:cNvPr>
          <p:cNvSpPr/>
          <p:nvPr/>
        </p:nvSpPr>
        <p:spPr>
          <a:xfrm rot="5400000">
            <a:off x="9333248" y="2302027"/>
            <a:ext cx="154746" cy="494715"/>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8" name="Google Shape;241;p6">
            <a:extLst>
              <a:ext uri="{FF2B5EF4-FFF2-40B4-BE49-F238E27FC236}">
                <a16:creationId xmlns:a16="http://schemas.microsoft.com/office/drawing/2014/main" id="{C5F0F2ED-A0E5-4733-B1E8-E1712F24FED4}"/>
              </a:ext>
            </a:extLst>
          </p:cNvPr>
          <p:cNvSpPr/>
          <p:nvPr/>
        </p:nvSpPr>
        <p:spPr>
          <a:xfrm rot="5400000">
            <a:off x="9339365" y="5056502"/>
            <a:ext cx="154746" cy="494715"/>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69" name="Google Shape;242;p6">
            <a:extLst>
              <a:ext uri="{FF2B5EF4-FFF2-40B4-BE49-F238E27FC236}">
                <a16:creationId xmlns:a16="http://schemas.microsoft.com/office/drawing/2014/main" id="{DC54E6DF-8D04-4DA5-AF8E-A01B64A272D0}"/>
              </a:ext>
            </a:extLst>
          </p:cNvPr>
          <p:cNvSpPr/>
          <p:nvPr/>
        </p:nvSpPr>
        <p:spPr>
          <a:xfrm rot="5400000">
            <a:off x="9330186" y="6067810"/>
            <a:ext cx="154746" cy="494715"/>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0" name="Google Shape;243;p6">
            <a:extLst>
              <a:ext uri="{FF2B5EF4-FFF2-40B4-BE49-F238E27FC236}">
                <a16:creationId xmlns:a16="http://schemas.microsoft.com/office/drawing/2014/main" id="{7F2E319A-B428-4F0A-9D01-1E01FBA18A44}"/>
              </a:ext>
            </a:extLst>
          </p:cNvPr>
          <p:cNvSpPr txBox="1"/>
          <p:nvPr/>
        </p:nvSpPr>
        <p:spPr>
          <a:xfrm>
            <a:off x="9922861" y="3175796"/>
            <a:ext cx="1378051" cy="828001"/>
          </a:xfrm>
          <a:prstGeom prst="rect">
            <a:avLst/>
          </a:prstGeom>
          <a:solidFill>
            <a:srgbClr val="003865"/>
          </a:solidFill>
          <a:ln>
            <a:noFill/>
          </a:ln>
        </p:spPr>
        <p:txBody>
          <a:bodyPr spcFirstLastPara="1" wrap="square" lIns="26650" tIns="26650" rIns="26650" bIns="266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 typeface="Calibri"/>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Platform &amp; Tooling</a:t>
            </a:r>
            <a:endParaRPr kumimoji="0" sz="16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71" name="Google Shape;244;p6">
            <a:extLst>
              <a:ext uri="{FF2B5EF4-FFF2-40B4-BE49-F238E27FC236}">
                <a16:creationId xmlns:a16="http://schemas.microsoft.com/office/drawing/2014/main" id="{35BD9F8D-F1AD-4780-9D70-EB082852ECA3}"/>
              </a:ext>
            </a:extLst>
          </p:cNvPr>
          <p:cNvSpPr txBox="1"/>
          <p:nvPr/>
        </p:nvSpPr>
        <p:spPr>
          <a:xfrm>
            <a:off x="9922861" y="4293979"/>
            <a:ext cx="1378051" cy="828001"/>
          </a:xfrm>
          <a:prstGeom prst="rect">
            <a:avLst/>
          </a:prstGeom>
          <a:solidFill>
            <a:srgbClr val="003865"/>
          </a:solidFill>
          <a:ln>
            <a:noFill/>
          </a:ln>
        </p:spPr>
        <p:txBody>
          <a:bodyPr spcFirstLastPara="1" wrap="square" lIns="26650" tIns="26650" rIns="26650" bIns="266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 typeface="Calibri"/>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Management Platform</a:t>
            </a:r>
            <a:endParaRPr kumimoji="0" sz="16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72" name="Google Shape;245;p6">
            <a:extLst>
              <a:ext uri="{FF2B5EF4-FFF2-40B4-BE49-F238E27FC236}">
                <a16:creationId xmlns:a16="http://schemas.microsoft.com/office/drawing/2014/main" id="{18DEC86B-C032-46DE-BF92-1AEE9077B833}"/>
              </a:ext>
            </a:extLst>
          </p:cNvPr>
          <p:cNvSpPr txBox="1"/>
          <p:nvPr/>
        </p:nvSpPr>
        <p:spPr>
          <a:xfrm>
            <a:off x="9922861" y="5412163"/>
            <a:ext cx="1378051" cy="828001"/>
          </a:xfrm>
          <a:prstGeom prst="rect">
            <a:avLst/>
          </a:prstGeom>
          <a:solidFill>
            <a:srgbClr val="003865"/>
          </a:solidFill>
          <a:ln>
            <a:noFill/>
          </a:ln>
        </p:spPr>
        <p:txBody>
          <a:bodyPr spcFirstLastPara="1" wrap="square" lIns="26650" tIns="26650" rIns="26650" bIns="2665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000"/>
              <a:buFont typeface="Calibri"/>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Data Science &amp; Analytics Platform</a:t>
            </a:r>
            <a:endParaRPr kumimoji="0" sz="16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73" name="Google Shape;246;p6">
            <a:extLst>
              <a:ext uri="{FF2B5EF4-FFF2-40B4-BE49-F238E27FC236}">
                <a16:creationId xmlns:a16="http://schemas.microsoft.com/office/drawing/2014/main" id="{3DE18FAC-C646-46D8-A883-ED0087C0DF8C}"/>
              </a:ext>
            </a:extLst>
          </p:cNvPr>
          <p:cNvSpPr/>
          <p:nvPr/>
        </p:nvSpPr>
        <p:spPr>
          <a:xfrm>
            <a:off x="479426" y="6078594"/>
            <a:ext cx="8573481" cy="437405"/>
          </a:xfrm>
          <a:prstGeom prst="roundRect">
            <a:avLst>
              <a:gd name="adj" fmla="val 0"/>
            </a:avLst>
          </a:prstGeom>
          <a:solidFill>
            <a:srgbClr val="FFC557"/>
          </a:solidFill>
          <a:ln>
            <a:noFill/>
          </a:ln>
        </p:spPr>
        <p:txBody>
          <a:bodyPr spcFirstLastPara="1" wrap="square" lIns="180000" tIns="34275" rIns="36000"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1600" b="1" i="0" u="none" strike="noStrike" kern="0" cap="none" spc="0" normalizeH="0" baseline="0" noProof="0" dirty="0">
                <a:ln>
                  <a:noFill/>
                </a:ln>
                <a:solidFill>
                  <a:srgbClr val="3F3F3F"/>
                </a:solidFill>
                <a:effectLst/>
                <a:uLnTx/>
                <a:uFillTx/>
                <a:latin typeface="Arial" panose="020B0604020202020204"/>
                <a:ea typeface="Open Sans SemiBold"/>
                <a:cs typeface="Open Sans SemiBold"/>
                <a:sym typeface="Open Sans SemiBold"/>
              </a:rPr>
              <a:t>Data sources (Public/Proprietary/Metadata): Federated, Uploaded, &amp; Derived</a:t>
            </a:r>
            <a:endParaRPr kumimoji="0" sz="1600" b="1" i="0" u="none" strike="noStrike" kern="0" cap="none" spc="0" normalizeH="0" baseline="0" noProof="0" dirty="0">
              <a:ln>
                <a:noFill/>
              </a:ln>
              <a:solidFill>
                <a:srgbClr val="3F3F3F"/>
              </a:solidFill>
              <a:effectLst/>
              <a:uLnTx/>
              <a:uFillTx/>
              <a:latin typeface="Arial" panose="020B0604020202020204"/>
              <a:ea typeface="Open Sans SemiBold"/>
              <a:cs typeface="Open Sans SemiBold"/>
              <a:sym typeface="Open Sans SemiBold"/>
            </a:endParaRPr>
          </a:p>
        </p:txBody>
      </p:sp>
      <p:sp>
        <p:nvSpPr>
          <p:cNvPr id="74" name="Google Shape;247;p6">
            <a:extLst>
              <a:ext uri="{FF2B5EF4-FFF2-40B4-BE49-F238E27FC236}">
                <a16:creationId xmlns:a16="http://schemas.microsoft.com/office/drawing/2014/main" id="{A9E34C82-602B-4B6F-8051-9995B85B21A8}"/>
              </a:ext>
            </a:extLst>
          </p:cNvPr>
          <p:cNvSpPr/>
          <p:nvPr/>
        </p:nvSpPr>
        <p:spPr>
          <a:xfrm>
            <a:off x="4755279" y="5836764"/>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5" name="Google Shape;248;p6">
            <a:extLst>
              <a:ext uri="{FF2B5EF4-FFF2-40B4-BE49-F238E27FC236}">
                <a16:creationId xmlns:a16="http://schemas.microsoft.com/office/drawing/2014/main" id="{513F0B83-C52D-4E90-AADF-7B1D6DEE9960}"/>
              </a:ext>
            </a:extLst>
          </p:cNvPr>
          <p:cNvSpPr/>
          <p:nvPr/>
        </p:nvSpPr>
        <p:spPr>
          <a:xfrm>
            <a:off x="4756865" y="3534736"/>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6" name="Google Shape;249;p6">
            <a:extLst>
              <a:ext uri="{FF2B5EF4-FFF2-40B4-BE49-F238E27FC236}">
                <a16:creationId xmlns:a16="http://schemas.microsoft.com/office/drawing/2014/main" id="{4B6A67A0-73B6-45DC-A95B-13626105967D}"/>
              </a:ext>
            </a:extLst>
          </p:cNvPr>
          <p:cNvSpPr/>
          <p:nvPr/>
        </p:nvSpPr>
        <p:spPr>
          <a:xfrm>
            <a:off x="6286569" y="3545212"/>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7" name="Google Shape;250;p6">
            <a:extLst>
              <a:ext uri="{FF2B5EF4-FFF2-40B4-BE49-F238E27FC236}">
                <a16:creationId xmlns:a16="http://schemas.microsoft.com/office/drawing/2014/main" id="{B0F7E701-8B6F-4881-825F-8162AE9BB23B}"/>
              </a:ext>
            </a:extLst>
          </p:cNvPr>
          <p:cNvSpPr/>
          <p:nvPr/>
        </p:nvSpPr>
        <p:spPr>
          <a:xfrm>
            <a:off x="7711449" y="3530439"/>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78" name="Google Shape;251;p6">
            <a:extLst>
              <a:ext uri="{FF2B5EF4-FFF2-40B4-BE49-F238E27FC236}">
                <a16:creationId xmlns:a16="http://schemas.microsoft.com/office/drawing/2014/main" id="{68222B77-CA8E-4D78-8B3D-E1F087AE786D}"/>
              </a:ext>
            </a:extLst>
          </p:cNvPr>
          <p:cNvSpPr/>
          <p:nvPr/>
        </p:nvSpPr>
        <p:spPr>
          <a:xfrm>
            <a:off x="7750465" y="4636649"/>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03" name="Google Shape;252;p6">
            <a:extLst>
              <a:ext uri="{FF2B5EF4-FFF2-40B4-BE49-F238E27FC236}">
                <a16:creationId xmlns:a16="http://schemas.microsoft.com/office/drawing/2014/main" id="{30DED29A-9C2A-4D49-9757-54C8FBAAD0FC}"/>
              </a:ext>
            </a:extLst>
          </p:cNvPr>
          <p:cNvSpPr/>
          <p:nvPr/>
        </p:nvSpPr>
        <p:spPr>
          <a:xfrm>
            <a:off x="2834021" y="2331483"/>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 typeface="Calibri"/>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Corporate Emissions</a:t>
            </a:r>
            <a:endParaRPr kumimoji="0" lang="en-US" sz="13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05" name="Google Shape;254;p6">
            <a:extLst>
              <a:ext uri="{FF2B5EF4-FFF2-40B4-BE49-F238E27FC236}">
                <a16:creationId xmlns:a16="http://schemas.microsoft.com/office/drawing/2014/main" id="{CBAE9F52-C770-405C-A3EE-5B98087F8BFB}"/>
              </a:ext>
            </a:extLst>
          </p:cNvPr>
          <p:cNvSpPr/>
          <p:nvPr/>
        </p:nvSpPr>
        <p:spPr>
          <a:xfrm>
            <a:off x="4267169" y="2331483"/>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de-DE" sz="1300" b="0" i="0" u="none" strike="noStrike" kern="0" cap="none" spc="0" normalizeH="0" baseline="0" noProof="0">
                <a:ln>
                  <a:noFill/>
                </a:ln>
                <a:solidFill>
                  <a:srgbClr val="FFFFFF"/>
                </a:solidFill>
                <a:effectLst/>
                <a:uLnTx/>
                <a:uFillTx/>
                <a:latin typeface="Arial" panose="020B0604020202020204"/>
                <a:ea typeface="Open Sans SemiBold"/>
                <a:cs typeface="Open Sans SemiBold"/>
                <a:sym typeface="Open Sans SemiBold"/>
              </a:rPr>
              <a:t>Targets</a:t>
            </a:r>
            <a:endParaRPr kumimoji="0"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07" name="Google Shape;256;p6">
            <a:extLst>
              <a:ext uri="{FF2B5EF4-FFF2-40B4-BE49-F238E27FC236}">
                <a16:creationId xmlns:a16="http://schemas.microsoft.com/office/drawing/2014/main" id="{1E3F041F-DBC1-4A90-9239-FC6A1775A2F7}"/>
              </a:ext>
            </a:extLst>
          </p:cNvPr>
          <p:cNvSpPr/>
          <p:nvPr/>
        </p:nvSpPr>
        <p:spPr>
          <a:xfrm>
            <a:off x="5694989" y="2331483"/>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Progress Metrics</a:t>
            </a:r>
            <a:endParaRPr kumimoji="0" lang="en-US" sz="13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09" name="Google Shape;258;p6">
            <a:extLst>
              <a:ext uri="{FF2B5EF4-FFF2-40B4-BE49-F238E27FC236}">
                <a16:creationId xmlns:a16="http://schemas.microsoft.com/office/drawing/2014/main" id="{692DB137-2F7B-4DF5-9E8A-F9AAA1C23607}"/>
              </a:ext>
            </a:extLst>
          </p:cNvPr>
          <p:cNvSpPr/>
          <p:nvPr/>
        </p:nvSpPr>
        <p:spPr>
          <a:xfrm>
            <a:off x="2834021" y="2981448"/>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 typeface="Calibri"/>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Climate Models</a:t>
            </a:r>
            <a:endParaRPr kumimoji="0" lang="en-US" sz="13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11" name="Google Shape;260;p6">
            <a:extLst>
              <a:ext uri="{FF2B5EF4-FFF2-40B4-BE49-F238E27FC236}">
                <a16:creationId xmlns:a16="http://schemas.microsoft.com/office/drawing/2014/main" id="{D7B516DE-F7AE-4333-A50C-CF87AFE045F6}"/>
              </a:ext>
            </a:extLst>
          </p:cNvPr>
          <p:cNvSpPr/>
          <p:nvPr/>
        </p:nvSpPr>
        <p:spPr>
          <a:xfrm>
            <a:off x="4267169" y="2981448"/>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 typeface="Calibri"/>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Energy System Model</a:t>
            </a:r>
            <a:endParaRPr kumimoji="0" lang="en-US" sz="13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13" name="Google Shape;262;p6">
            <a:extLst>
              <a:ext uri="{FF2B5EF4-FFF2-40B4-BE49-F238E27FC236}">
                <a16:creationId xmlns:a16="http://schemas.microsoft.com/office/drawing/2014/main" id="{84FED61F-60AC-49B4-8C64-FB7663A43B85}"/>
              </a:ext>
            </a:extLst>
          </p:cNvPr>
          <p:cNvSpPr/>
          <p:nvPr/>
        </p:nvSpPr>
        <p:spPr>
          <a:xfrm>
            <a:off x="5694989" y="2981448"/>
            <a:ext cx="1476000" cy="468000"/>
          </a:xfrm>
          <a:prstGeom prst="chevron">
            <a:avLst>
              <a:gd name="adj" fmla="val 50000"/>
            </a:avLst>
          </a:prstGeom>
          <a:solidFill>
            <a:srgbClr val="3F3F3F"/>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800"/>
              <a:buFontTx/>
              <a:buNone/>
              <a:tabLst/>
              <a:defRPr/>
            </a:pPr>
            <a:r>
              <a:rPr kumimoji="0" lang="en-US" sz="13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rPr>
              <a:t>Economic Models</a:t>
            </a:r>
            <a:endParaRPr kumimoji="0" lang="en-US" sz="1300" b="0" i="0" u="none" strike="noStrike" kern="0" cap="none" spc="0" normalizeH="0" baseline="0" noProof="0" dirty="0">
              <a:ln>
                <a:noFill/>
              </a:ln>
              <a:solidFill>
                <a:srgbClr val="000000"/>
              </a:solidFill>
              <a:effectLst/>
              <a:uLnTx/>
              <a:uFillTx/>
              <a:latin typeface="Arial" panose="020B0604020202020204"/>
              <a:ea typeface="Open Sans SemiBold"/>
              <a:cs typeface="Open Sans SemiBold"/>
              <a:sym typeface="Open Sans SemiBold"/>
            </a:endParaRPr>
          </a:p>
        </p:txBody>
      </p:sp>
      <p:sp>
        <p:nvSpPr>
          <p:cNvPr id="115" name="Google Shape;264;p6">
            <a:extLst>
              <a:ext uri="{FF2B5EF4-FFF2-40B4-BE49-F238E27FC236}">
                <a16:creationId xmlns:a16="http://schemas.microsoft.com/office/drawing/2014/main" id="{1844875E-0E4B-4426-9FE2-1592C7F3B636}"/>
              </a:ext>
            </a:extLst>
          </p:cNvPr>
          <p:cNvSpPr/>
          <p:nvPr/>
        </p:nvSpPr>
        <p:spPr>
          <a:xfrm>
            <a:off x="6393042" y="2130860"/>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16" name="Google Shape;265;p6">
            <a:extLst>
              <a:ext uri="{FF2B5EF4-FFF2-40B4-BE49-F238E27FC236}">
                <a16:creationId xmlns:a16="http://schemas.microsoft.com/office/drawing/2014/main" id="{FAB494A8-2435-4DA6-A21B-301300B5B4F3}"/>
              </a:ext>
            </a:extLst>
          </p:cNvPr>
          <p:cNvSpPr/>
          <p:nvPr/>
        </p:nvSpPr>
        <p:spPr>
          <a:xfrm>
            <a:off x="6393042" y="2822330"/>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17" name="Google Shape;266;p6">
            <a:extLst>
              <a:ext uri="{FF2B5EF4-FFF2-40B4-BE49-F238E27FC236}">
                <a16:creationId xmlns:a16="http://schemas.microsoft.com/office/drawing/2014/main" id="{A57D09AE-C6B0-4B30-8B6D-77A7033FE46F}"/>
              </a:ext>
            </a:extLst>
          </p:cNvPr>
          <p:cNvSpPr/>
          <p:nvPr/>
        </p:nvSpPr>
        <p:spPr>
          <a:xfrm>
            <a:off x="5053491" y="2822329"/>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18" name="Google Shape;267;p6">
            <a:extLst>
              <a:ext uri="{FF2B5EF4-FFF2-40B4-BE49-F238E27FC236}">
                <a16:creationId xmlns:a16="http://schemas.microsoft.com/office/drawing/2014/main" id="{E7E8DDF4-1508-4111-A657-5E816A446FBA}"/>
              </a:ext>
            </a:extLst>
          </p:cNvPr>
          <p:cNvSpPr/>
          <p:nvPr/>
        </p:nvSpPr>
        <p:spPr>
          <a:xfrm>
            <a:off x="5053491" y="2130860"/>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19" name="Google Shape;268;p6">
            <a:extLst>
              <a:ext uri="{FF2B5EF4-FFF2-40B4-BE49-F238E27FC236}">
                <a16:creationId xmlns:a16="http://schemas.microsoft.com/office/drawing/2014/main" id="{A17A5074-61D2-450D-8D0A-D8034DC02249}"/>
              </a:ext>
            </a:extLst>
          </p:cNvPr>
          <p:cNvSpPr/>
          <p:nvPr/>
        </p:nvSpPr>
        <p:spPr>
          <a:xfrm>
            <a:off x="3713939" y="2822328"/>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20" name="Google Shape;269;p6">
            <a:extLst>
              <a:ext uri="{FF2B5EF4-FFF2-40B4-BE49-F238E27FC236}">
                <a16:creationId xmlns:a16="http://schemas.microsoft.com/office/drawing/2014/main" id="{3E41C36D-592E-40FA-8943-07969E802762}"/>
              </a:ext>
            </a:extLst>
          </p:cNvPr>
          <p:cNvSpPr/>
          <p:nvPr/>
        </p:nvSpPr>
        <p:spPr>
          <a:xfrm>
            <a:off x="3713939" y="2130860"/>
            <a:ext cx="92027" cy="180979"/>
          </a:xfrm>
          <a:prstGeom prst="upDownArrow">
            <a:avLst>
              <a:gd name="adj1" fmla="val 50000"/>
              <a:gd name="adj2" fmla="val 50000"/>
            </a:avLst>
          </a:prstGeom>
          <a:solidFill>
            <a:srgbClr val="1F1F1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25" name="Google Shape;247;p6">
            <a:extLst>
              <a:ext uri="{FF2B5EF4-FFF2-40B4-BE49-F238E27FC236}">
                <a16:creationId xmlns:a16="http://schemas.microsoft.com/office/drawing/2014/main" id="{72CB08E6-464F-4945-8681-281B9D26EA02}"/>
              </a:ext>
            </a:extLst>
          </p:cNvPr>
          <p:cNvSpPr/>
          <p:nvPr/>
        </p:nvSpPr>
        <p:spPr>
          <a:xfrm>
            <a:off x="6366787" y="5831679"/>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126" name="Google Shape;247;p6">
            <a:extLst>
              <a:ext uri="{FF2B5EF4-FFF2-40B4-BE49-F238E27FC236}">
                <a16:creationId xmlns:a16="http://schemas.microsoft.com/office/drawing/2014/main" id="{823D2B6D-D5FB-454B-B2E1-9C8B19BCA7A7}"/>
              </a:ext>
            </a:extLst>
          </p:cNvPr>
          <p:cNvSpPr/>
          <p:nvPr/>
        </p:nvSpPr>
        <p:spPr>
          <a:xfrm>
            <a:off x="7812812" y="5826594"/>
            <a:ext cx="180000" cy="252000"/>
          </a:xfrm>
          <a:prstGeom prst="upDownArrow">
            <a:avLst>
              <a:gd name="adj1" fmla="val 50000"/>
              <a:gd name="adj2" fmla="val 50000"/>
            </a:avLst>
          </a:prstGeom>
          <a:solidFill>
            <a:srgbClr val="7F7F7F"/>
          </a:solidFill>
          <a:ln>
            <a:noFill/>
          </a:ln>
        </p:spPr>
        <p:txBody>
          <a:bodyPr spcFirstLastPara="1" wrap="square" lIns="68550" tIns="34275" rIns="68550"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200"/>
              <a:buFont typeface="Arial"/>
              <a:buNone/>
              <a:tabLst/>
              <a:defRPr/>
            </a:pPr>
            <a:endParaRPr kumimoji="0" sz="1200" b="0" i="0" u="none" strike="noStrike" kern="0" cap="none" spc="0" normalizeH="0" baseline="0" noProof="0" dirty="0">
              <a:ln>
                <a:noFill/>
              </a:ln>
              <a:solidFill>
                <a:srgbClr val="FFFFFF"/>
              </a:solidFill>
              <a:effectLst/>
              <a:uLnTx/>
              <a:uFillTx/>
              <a:latin typeface="Arial" panose="020B0604020202020204"/>
              <a:ea typeface="Open Sans SemiBold"/>
              <a:cs typeface="Open Sans SemiBold"/>
              <a:sym typeface="Open Sans SemiBold"/>
            </a:endParaRPr>
          </a:p>
        </p:txBody>
      </p:sp>
      <p:sp>
        <p:nvSpPr>
          <p:cNvPr id="5" name="TextBox 4">
            <a:extLst>
              <a:ext uri="{FF2B5EF4-FFF2-40B4-BE49-F238E27FC236}">
                <a16:creationId xmlns:a16="http://schemas.microsoft.com/office/drawing/2014/main" id="{F7D88A00-4B5E-0F45-B35C-D938133E239E}"/>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latin typeface="Arial"/>
                <a:cs typeface="Arial"/>
                <a:sym typeface="Arial"/>
              </a:rPr>
              <a:pPr defTabSz="1219170">
                <a:buClr>
                  <a:srgbClr val="000000"/>
                </a:buClr>
                <a:defRPr/>
              </a:pPr>
              <a:t>14</a:t>
            </a:fld>
            <a:endParaRPr lang="en-US" sz="1050" kern="0" dirty="0">
              <a:latin typeface="Arial"/>
              <a:cs typeface="Arial"/>
              <a:sym typeface="Arial"/>
            </a:endParaRPr>
          </a:p>
        </p:txBody>
      </p:sp>
    </p:spTree>
    <p:extLst>
      <p:ext uri="{BB962C8B-B14F-4D97-AF65-F5344CB8AC3E}">
        <p14:creationId xmlns:p14="http://schemas.microsoft.com/office/powerpoint/2010/main" val="377570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86"/>
          <p:cNvSpPr/>
          <p:nvPr/>
        </p:nvSpPr>
        <p:spPr>
          <a:xfrm>
            <a:off x="10270132" y="787495"/>
            <a:ext cx="1751400" cy="1440900"/>
          </a:xfrm>
          <a:prstGeom prst="rect">
            <a:avLst/>
          </a:prstGeom>
          <a:noFill/>
          <a:ln w="12700" cap="flat" cmpd="sng">
            <a:solidFill>
              <a:srgbClr val="434343"/>
            </a:solidFill>
            <a:prstDash val="dot"/>
            <a:miter lim="800000"/>
            <a:headEnd type="none" w="sm" len="sm"/>
            <a:tailEnd type="none" w="sm" len="sm"/>
          </a:ln>
        </p:spPr>
        <p:txBody>
          <a:bodyPr spcFirstLastPara="1" wrap="square" lIns="162525" tIns="81275" rIns="162525" bIns="81275" anchor="b" anchorCtr="0">
            <a:noAutofit/>
          </a:bodyPr>
          <a:lstStyle/>
          <a:p>
            <a:pPr marL="0" marR="0" lvl="0" indent="0" algn="ctr" rtl="0">
              <a:lnSpc>
                <a:spcPct val="100000"/>
              </a:lnSpc>
              <a:spcBef>
                <a:spcPts val="0"/>
              </a:spcBef>
              <a:spcAft>
                <a:spcPts val="0"/>
              </a:spcAft>
              <a:buClr>
                <a:srgbClr val="533278"/>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SERIES LLC</a:t>
            </a:r>
            <a:endParaRPr sz="1300" b="1" i="0" u="none" strike="noStrike" cap="none" dirty="0">
              <a:solidFill>
                <a:schemeClr val="dk1"/>
              </a:solidFill>
              <a:latin typeface="Open Sans SemiBold"/>
              <a:ea typeface="Open Sans SemiBold"/>
              <a:cs typeface="Open Sans SemiBold"/>
              <a:sym typeface="Open Sans SemiBold"/>
            </a:endParaRPr>
          </a:p>
        </p:txBody>
      </p:sp>
      <p:sp>
        <p:nvSpPr>
          <p:cNvPr id="752" name="Google Shape;752;p86"/>
          <p:cNvSpPr/>
          <p:nvPr/>
        </p:nvSpPr>
        <p:spPr>
          <a:xfrm>
            <a:off x="8421063" y="787893"/>
            <a:ext cx="1751400" cy="1439400"/>
          </a:xfrm>
          <a:prstGeom prst="rect">
            <a:avLst/>
          </a:prstGeom>
          <a:noFill/>
          <a:ln w="12700" cap="flat" cmpd="sng">
            <a:solidFill>
              <a:srgbClr val="434343"/>
            </a:solidFill>
            <a:prstDash val="dot"/>
            <a:miter lim="800000"/>
            <a:headEnd type="none" w="sm" len="sm"/>
            <a:tailEnd type="none" w="sm" len="sm"/>
          </a:ln>
        </p:spPr>
        <p:txBody>
          <a:bodyPr spcFirstLastPara="1" wrap="square" lIns="162525" tIns="81275" rIns="162525" bIns="81275" anchor="b" anchorCtr="0">
            <a:noAutofit/>
          </a:bodyPr>
          <a:lstStyle/>
          <a:p>
            <a:pPr marL="0" marR="0" lvl="0" indent="0" algn="ctr" rtl="0">
              <a:lnSpc>
                <a:spcPct val="100000"/>
              </a:lnSpc>
              <a:spcBef>
                <a:spcPts val="0"/>
              </a:spcBef>
              <a:spcAft>
                <a:spcPts val="0"/>
              </a:spcAft>
              <a:buClr>
                <a:srgbClr val="533278"/>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SERIES LLC</a:t>
            </a:r>
            <a:endParaRPr sz="1300" b="1" i="0" u="none" strike="noStrike" cap="none" dirty="0">
              <a:solidFill>
                <a:schemeClr val="dk1"/>
              </a:solidFill>
              <a:latin typeface="Open Sans SemiBold"/>
              <a:ea typeface="Open Sans SemiBold"/>
              <a:cs typeface="Open Sans SemiBold"/>
              <a:sym typeface="Open Sans SemiBold"/>
            </a:endParaRPr>
          </a:p>
        </p:txBody>
      </p:sp>
      <p:sp>
        <p:nvSpPr>
          <p:cNvPr id="753" name="Google Shape;753;p86"/>
          <p:cNvSpPr txBox="1">
            <a:spLocks noGrp="1"/>
          </p:cNvSpPr>
          <p:nvPr>
            <p:ph type="title"/>
          </p:nvPr>
        </p:nvSpPr>
        <p:spPr>
          <a:xfrm>
            <a:off x="279000" y="114995"/>
            <a:ext cx="11634000" cy="5745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3800" dirty="0">
                <a:solidFill>
                  <a:srgbClr val="003781"/>
                </a:solidFill>
                <a:latin typeface="+mn-lt"/>
              </a:rPr>
              <a:t>Governance structure and business model</a:t>
            </a:r>
            <a:endParaRPr sz="3800" dirty="0">
              <a:solidFill>
                <a:srgbClr val="003781"/>
              </a:solidFill>
              <a:latin typeface="+mn-lt"/>
            </a:endParaRPr>
          </a:p>
        </p:txBody>
      </p:sp>
      <p:sp>
        <p:nvSpPr>
          <p:cNvPr id="754" name="Google Shape;754;p86"/>
          <p:cNvSpPr/>
          <p:nvPr/>
        </p:nvSpPr>
        <p:spPr>
          <a:xfrm>
            <a:off x="4949475" y="787788"/>
            <a:ext cx="1751400" cy="1439700"/>
          </a:xfrm>
          <a:prstGeom prst="rect">
            <a:avLst/>
          </a:prstGeom>
          <a:noFill/>
          <a:ln w="12700" cap="flat" cmpd="sng">
            <a:solidFill>
              <a:srgbClr val="434343"/>
            </a:solidFill>
            <a:prstDash val="dot"/>
            <a:miter lim="800000"/>
            <a:headEnd type="none" w="sm" len="sm"/>
            <a:tailEnd type="none" w="sm" len="sm"/>
          </a:ln>
        </p:spPr>
        <p:txBody>
          <a:bodyPr spcFirstLastPara="1" wrap="square" lIns="162525" tIns="81275" rIns="162525" bIns="81275" anchor="b" anchorCtr="0">
            <a:noAutofit/>
          </a:bodyPr>
          <a:lstStyle/>
          <a:p>
            <a:pPr marL="0" marR="0" lvl="0" indent="0" algn="ctr" rtl="0">
              <a:lnSpc>
                <a:spcPct val="100000"/>
              </a:lnSpc>
              <a:spcBef>
                <a:spcPts val="0"/>
              </a:spcBef>
              <a:spcAft>
                <a:spcPts val="0"/>
              </a:spcAft>
              <a:buClr>
                <a:srgbClr val="533278"/>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SERIES LLC</a:t>
            </a:r>
            <a:endParaRPr sz="1300" b="1" i="0" u="none" strike="noStrike" cap="none" dirty="0">
              <a:solidFill>
                <a:schemeClr val="dk1"/>
              </a:solidFill>
              <a:latin typeface="Open Sans SemiBold"/>
              <a:ea typeface="Open Sans SemiBold"/>
              <a:cs typeface="Open Sans SemiBold"/>
              <a:sym typeface="Open Sans SemiBold"/>
            </a:endParaRPr>
          </a:p>
        </p:txBody>
      </p:sp>
      <p:sp>
        <p:nvSpPr>
          <p:cNvPr id="755" name="Google Shape;755;p86"/>
          <p:cNvSpPr/>
          <p:nvPr/>
        </p:nvSpPr>
        <p:spPr>
          <a:xfrm>
            <a:off x="374275" y="794925"/>
            <a:ext cx="2830800" cy="623100"/>
          </a:xfrm>
          <a:prstGeom prst="rect">
            <a:avLst/>
          </a:prstGeom>
          <a:solidFill>
            <a:schemeClr val="accent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400"/>
              <a:buFont typeface="Open Sans"/>
              <a:buNone/>
            </a:pPr>
            <a:r>
              <a:rPr lang="en-US" sz="1300" b="1" i="0" u="none" strike="noStrike" cap="none" dirty="0">
                <a:solidFill>
                  <a:srgbClr val="FFFFFF"/>
                </a:solidFill>
                <a:latin typeface="Open Sans SemiBold"/>
                <a:ea typeface="Open Sans SemiBold"/>
                <a:cs typeface="Open Sans SemiBold"/>
                <a:sym typeface="Open Sans SemiBold"/>
              </a:rPr>
              <a:t>GOVERNING BOARD</a:t>
            </a:r>
            <a:endParaRPr sz="1300" b="1" i="0" u="none" strike="noStrike" cap="none" dirty="0">
              <a:solidFill>
                <a:srgbClr val="FFFFFF"/>
              </a:solidFill>
              <a:latin typeface="Open Sans SemiBold"/>
              <a:ea typeface="Open Sans SemiBold"/>
              <a:cs typeface="Open Sans SemiBold"/>
              <a:sym typeface="Open Sans SemiBold"/>
            </a:endParaRPr>
          </a:p>
        </p:txBody>
      </p:sp>
      <p:sp>
        <p:nvSpPr>
          <p:cNvPr id="756" name="Google Shape;756;p86"/>
          <p:cNvSpPr/>
          <p:nvPr/>
        </p:nvSpPr>
        <p:spPr>
          <a:xfrm>
            <a:off x="3293236" y="792486"/>
            <a:ext cx="1568100" cy="19884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rgbClr val="FFFFFF"/>
                </a:solidFill>
                <a:latin typeface="Open Sans SemiBold"/>
                <a:ea typeface="Open Sans SemiBold"/>
                <a:cs typeface="Open Sans SemiBold"/>
                <a:sym typeface="Open Sans SemiBold"/>
              </a:rPr>
              <a:t>TECHNICAL ADVISORY</a:t>
            </a:r>
            <a:endParaRPr sz="1200" b="1" i="0" u="none" strike="noStrike" cap="none" dirty="0">
              <a:solidFill>
                <a:srgbClr val="FFFFF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rgbClr val="FFFFFF"/>
                </a:solidFill>
                <a:latin typeface="Open Sans SemiBold"/>
                <a:ea typeface="Open Sans SemiBold"/>
                <a:cs typeface="Open Sans SemiBold"/>
                <a:sym typeface="Open Sans SemiBold"/>
              </a:rPr>
              <a:t>COUNCIL</a:t>
            </a:r>
            <a:endParaRPr sz="1200" b="1" i="0" u="none" strike="noStrike" cap="none" dirty="0">
              <a:solidFill>
                <a:srgbClr val="FFFFFF"/>
              </a:solidFill>
              <a:latin typeface="Open Sans SemiBold"/>
              <a:ea typeface="Open Sans SemiBold"/>
              <a:cs typeface="Open Sans SemiBold"/>
              <a:sym typeface="Open Sans SemiBold"/>
            </a:endParaRPr>
          </a:p>
        </p:txBody>
      </p:sp>
      <p:sp>
        <p:nvSpPr>
          <p:cNvPr id="757" name="Google Shape;757;p86"/>
          <p:cNvSpPr/>
          <p:nvPr/>
        </p:nvSpPr>
        <p:spPr>
          <a:xfrm>
            <a:off x="5041180" y="788031"/>
            <a:ext cx="1568100" cy="1124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000"/>
              <a:buFont typeface="Open Sans"/>
              <a:buNone/>
            </a:pPr>
            <a:r>
              <a:rPr lang="en-US" sz="1200" b="1" dirty="0">
                <a:solidFill>
                  <a:schemeClr val="dk1"/>
                </a:solidFill>
                <a:latin typeface="Open Sans SemiBold"/>
                <a:ea typeface="Open Sans SemiBold"/>
                <a:cs typeface="Open Sans SemiBold"/>
                <a:sym typeface="Open Sans SemiBold"/>
              </a:rPr>
              <a:t>Data Commons</a:t>
            </a:r>
            <a:endParaRPr sz="1100" b="0" i="0" u="none" strike="noStrike" cap="none" dirty="0">
              <a:solidFill>
                <a:schemeClr val="dk1"/>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Technical Steering Committee </a:t>
            </a:r>
            <a:endParaRPr sz="1200" b="1" i="0" u="none" strike="noStrike" cap="none" dirty="0">
              <a:solidFill>
                <a:schemeClr val="dk1"/>
              </a:solidFill>
              <a:latin typeface="Open Sans SemiBold"/>
              <a:ea typeface="Open Sans SemiBold"/>
              <a:cs typeface="Open Sans SemiBold"/>
              <a:sym typeface="Open Sans SemiBold"/>
            </a:endParaRPr>
          </a:p>
        </p:txBody>
      </p:sp>
      <p:sp>
        <p:nvSpPr>
          <p:cNvPr id="758" name="Google Shape;758;p86"/>
          <p:cNvSpPr/>
          <p:nvPr/>
        </p:nvSpPr>
        <p:spPr>
          <a:xfrm>
            <a:off x="8512734" y="787906"/>
            <a:ext cx="1568100" cy="1124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000"/>
              <a:buFont typeface="Open Sans"/>
              <a:buNone/>
            </a:pPr>
            <a:r>
              <a:rPr lang="en-US" sz="1200" b="1" dirty="0">
                <a:solidFill>
                  <a:schemeClr val="dk1"/>
                </a:solidFill>
                <a:latin typeface="Open Sans SemiBold"/>
                <a:ea typeface="Open Sans SemiBold"/>
                <a:cs typeface="Open Sans SemiBold"/>
                <a:sym typeface="Open Sans SemiBold"/>
              </a:rPr>
              <a:t>Physical Risk &amp; Resilience</a:t>
            </a:r>
            <a:endParaRPr sz="1100" b="0" i="0" u="none" strike="noStrike" cap="none" dirty="0">
              <a:solidFill>
                <a:schemeClr val="dk1"/>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Technical Steering Committee </a:t>
            </a:r>
            <a:endParaRPr sz="1200" b="1" i="0" u="none" strike="noStrike" cap="none" dirty="0">
              <a:solidFill>
                <a:schemeClr val="dk1"/>
              </a:solidFill>
              <a:latin typeface="Open Sans SemiBold"/>
              <a:ea typeface="Open Sans SemiBold"/>
              <a:cs typeface="Open Sans SemiBold"/>
              <a:sym typeface="Open Sans SemiBold"/>
            </a:endParaRPr>
          </a:p>
        </p:txBody>
      </p:sp>
      <p:sp>
        <p:nvSpPr>
          <p:cNvPr id="759" name="Google Shape;759;p86"/>
          <p:cNvSpPr/>
          <p:nvPr/>
        </p:nvSpPr>
        <p:spPr>
          <a:xfrm>
            <a:off x="10361841" y="788331"/>
            <a:ext cx="1568100" cy="1124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000"/>
              <a:buFont typeface="Open Sans"/>
              <a:buNone/>
            </a:pPr>
            <a:r>
              <a:rPr lang="en-US" sz="1200" b="1" dirty="0">
                <a:solidFill>
                  <a:schemeClr val="dk1"/>
                </a:solidFill>
                <a:latin typeface="Open Sans SemiBold"/>
                <a:ea typeface="Open Sans SemiBold"/>
                <a:cs typeface="Open Sans SemiBold"/>
                <a:sym typeface="Open Sans SemiBold"/>
              </a:rPr>
              <a:t>Transition Analysis</a:t>
            </a:r>
            <a:endParaRPr sz="1100" b="0" i="0" u="none" strike="noStrike" cap="none" dirty="0">
              <a:solidFill>
                <a:schemeClr val="dk1"/>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Technical Steering Committee </a:t>
            </a:r>
            <a:endParaRPr sz="1200" b="1" i="0" u="none" strike="noStrike" cap="none" dirty="0">
              <a:solidFill>
                <a:schemeClr val="dk1"/>
              </a:solidFill>
              <a:latin typeface="Open Sans SemiBold"/>
              <a:ea typeface="Open Sans SemiBold"/>
              <a:cs typeface="Open Sans SemiBold"/>
              <a:sym typeface="Open Sans SemiBold"/>
            </a:endParaRPr>
          </a:p>
        </p:txBody>
      </p:sp>
      <p:sp>
        <p:nvSpPr>
          <p:cNvPr id="760" name="Google Shape;760;p86"/>
          <p:cNvSpPr/>
          <p:nvPr/>
        </p:nvSpPr>
        <p:spPr>
          <a:xfrm>
            <a:off x="5041180" y="2318793"/>
            <a:ext cx="1568100" cy="4668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DEV &amp; DATA</a:t>
            </a:r>
            <a:endParaRPr sz="1100" b="1" i="0" u="none" strike="noStrike" cap="none" dirty="0">
              <a:solidFill>
                <a:srgbClr val="FFFFF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COMMUNITY</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761" name="Google Shape;761;p86"/>
          <p:cNvSpPr/>
          <p:nvPr/>
        </p:nvSpPr>
        <p:spPr>
          <a:xfrm>
            <a:off x="8466884" y="2318668"/>
            <a:ext cx="1568100" cy="4668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dirty="0">
                <a:solidFill>
                  <a:srgbClr val="FFFFFF"/>
                </a:solidFill>
                <a:latin typeface="Open Sans SemiBold"/>
                <a:ea typeface="Open Sans SemiBold"/>
                <a:cs typeface="Open Sans SemiBold"/>
                <a:sym typeface="Open Sans SemiBold"/>
              </a:rPr>
              <a:t>DEV &amp; </a:t>
            </a:r>
            <a:r>
              <a:rPr lang="en-US" sz="1100" b="1" i="0" u="none" strike="noStrike" cap="none" dirty="0">
                <a:solidFill>
                  <a:srgbClr val="FFFFFF"/>
                </a:solidFill>
                <a:latin typeface="Open Sans SemiBold"/>
                <a:ea typeface="Open Sans SemiBold"/>
                <a:cs typeface="Open Sans SemiBold"/>
                <a:sym typeface="Open Sans SemiBold"/>
              </a:rPr>
              <a:t>DATA COMMUNITY</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762" name="Google Shape;762;p86"/>
          <p:cNvSpPr/>
          <p:nvPr/>
        </p:nvSpPr>
        <p:spPr>
          <a:xfrm>
            <a:off x="10361886" y="2319093"/>
            <a:ext cx="1568100" cy="4668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DEV </a:t>
            </a:r>
            <a:r>
              <a:rPr lang="en-US" sz="1100" b="1" dirty="0">
                <a:solidFill>
                  <a:srgbClr val="FFFFFF"/>
                </a:solidFill>
                <a:latin typeface="Open Sans SemiBold"/>
                <a:ea typeface="Open Sans SemiBold"/>
                <a:cs typeface="Open Sans SemiBold"/>
                <a:sym typeface="Open Sans SemiBold"/>
              </a:rPr>
              <a:t>&amp; </a:t>
            </a:r>
            <a:r>
              <a:rPr lang="en-US" sz="1100" b="1" i="0" u="none" strike="noStrike" cap="none" dirty="0">
                <a:solidFill>
                  <a:srgbClr val="FFFFFF"/>
                </a:solidFill>
                <a:latin typeface="Open Sans SemiBold"/>
                <a:ea typeface="Open Sans SemiBold"/>
                <a:cs typeface="Open Sans SemiBold"/>
                <a:sym typeface="Open Sans SemiBold"/>
              </a:rPr>
              <a:t>DATA</a:t>
            </a:r>
            <a:endParaRPr sz="1100" b="0" i="0" u="none" strike="noStrike" cap="none" dirty="0">
              <a:solidFill>
                <a:srgbClr val="000000"/>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COMMUNITY</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763" name="Google Shape;763;p86"/>
          <p:cNvSpPr txBox="1"/>
          <p:nvPr/>
        </p:nvSpPr>
        <p:spPr>
          <a:xfrm>
            <a:off x="203325" y="2876600"/>
            <a:ext cx="11818200" cy="3897000"/>
          </a:xfrm>
          <a:prstGeom prst="rect">
            <a:avLst/>
          </a:prstGeom>
          <a:noFill/>
          <a:ln>
            <a:noFill/>
          </a:ln>
        </p:spPr>
        <p:txBody>
          <a:bodyPr spcFirstLastPara="1" wrap="square" lIns="121900" tIns="60925" rIns="121900" bIns="60925" anchor="t" anchorCtr="0">
            <a:noAutofit/>
          </a:bodyPr>
          <a:lstStyle/>
          <a:p>
            <a:pPr marL="114300" marR="0" lvl="0" indent="0" algn="l" rtl="0">
              <a:lnSpc>
                <a:spcPct val="100000"/>
              </a:lnSpc>
              <a:spcBef>
                <a:spcPts val="0"/>
              </a:spcBef>
              <a:spcAft>
                <a:spcPts val="0"/>
              </a:spcAft>
              <a:buClr>
                <a:srgbClr val="000000"/>
              </a:buClr>
              <a:buSzPts val="1900"/>
              <a:buFont typeface="Arial"/>
              <a:buNone/>
            </a:pPr>
            <a:r>
              <a:rPr lang="en-US" sz="1600" b="0" i="0" u="none" strike="noStrike" cap="none" dirty="0">
                <a:latin typeface="Open Sans SemiBold"/>
                <a:ea typeface="Open Sans SemiBold"/>
                <a:cs typeface="Open Sans SemiBold"/>
                <a:sym typeface="Open Sans SemiBold"/>
              </a:rPr>
              <a:t>Business model: non-profit 501(c)(6) business association under the Linux Foundation</a:t>
            </a:r>
            <a:r>
              <a:rPr lang="en-US" sz="1600" dirty="0">
                <a:latin typeface="Open Sans SemiBold"/>
                <a:ea typeface="Open Sans SemiBold"/>
                <a:cs typeface="Open Sans SemiBold"/>
                <a:sym typeface="Open Sans SemiBold"/>
              </a:rPr>
              <a:t> </a:t>
            </a:r>
            <a:r>
              <a:rPr lang="en-US" sz="1600" b="0" i="0" u="none" strike="noStrike" cap="none" dirty="0">
                <a:latin typeface="Open Sans SemiBold"/>
                <a:ea typeface="Open Sans SemiBold"/>
                <a:cs typeface="Open Sans SemiBold"/>
                <a:sym typeface="Open Sans SemiBold"/>
              </a:rPr>
              <a:t>(largest organizer of open-source tech initiatives globally); platform management and development funded by annual member fees plus philanthropic grants.</a:t>
            </a:r>
            <a:endParaRPr sz="1100" b="0" i="0" u="none" strike="noStrike" cap="none" dirty="0">
              <a:latin typeface="Open Sans SemiBold"/>
              <a:ea typeface="Open Sans SemiBold"/>
              <a:cs typeface="Open Sans SemiBold"/>
              <a:sym typeface="Open Sans SemiBold"/>
            </a:endParaRPr>
          </a:p>
          <a:p>
            <a:pPr marL="457200" marR="0" lvl="0" indent="-336550" algn="l" rtl="0">
              <a:lnSpc>
                <a:spcPct val="100000"/>
              </a:lnSpc>
              <a:spcBef>
                <a:spcPts val="0"/>
              </a:spcBef>
              <a:spcAft>
                <a:spcPts val="0"/>
              </a:spcAft>
              <a:buClr>
                <a:schemeClr val="dk1"/>
              </a:buClr>
              <a:buSzPts val="2900"/>
              <a:buFont typeface="Arial"/>
              <a:buChar char="➔"/>
            </a:pPr>
            <a:r>
              <a:rPr lang="en-US" sz="1600" b="0" i="0" u="none" strike="noStrike" cap="none" dirty="0">
                <a:latin typeface="Open Sans SemiBold"/>
                <a:ea typeface="Open Sans SemiBold"/>
                <a:cs typeface="Open Sans SemiBold"/>
                <a:sym typeface="Open Sans SemiBold"/>
              </a:rPr>
              <a:t>Governing Board (fee-paying members + Academia, IGO, NGO) decides strategy, priorities, &amp; budget. </a:t>
            </a:r>
            <a:endParaRPr sz="1600" b="0" i="0" u="none" strike="noStrike" cap="none" dirty="0">
              <a:latin typeface="Open Sans SemiBold"/>
              <a:ea typeface="Open Sans SemiBold"/>
              <a:cs typeface="Open Sans SemiBold"/>
              <a:sym typeface="Open Sans SemiBold"/>
            </a:endParaRPr>
          </a:p>
          <a:p>
            <a:pPr marL="914400" marR="0" lvl="1" indent="-304800" algn="l" rtl="0">
              <a:lnSpc>
                <a:spcPct val="100000"/>
              </a:lnSpc>
              <a:spcBef>
                <a:spcPts val="0"/>
              </a:spcBef>
              <a:spcAft>
                <a:spcPts val="0"/>
              </a:spcAft>
              <a:buSzPts val="1200"/>
              <a:buFont typeface="Open Sans SemiBold"/>
              <a:buChar char="◆"/>
            </a:pPr>
            <a:r>
              <a:rPr lang="en-US" sz="1200" dirty="0">
                <a:latin typeface="Open Sans SemiBold"/>
                <a:ea typeface="Open Sans SemiBold"/>
                <a:cs typeface="Open Sans SemiBold"/>
                <a:sym typeface="Open Sans SemiBold"/>
              </a:rPr>
              <a:t>Premier Membership:  $100K/year; General Membership $30K/year; Associate Membership (Academia, IGO, NGO): $0K/year</a:t>
            </a:r>
            <a:endParaRPr sz="1200" dirty="0">
              <a:latin typeface="Open Sans SemiBold"/>
              <a:ea typeface="Open Sans SemiBold"/>
              <a:cs typeface="Open Sans SemiBold"/>
              <a:sym typeface="Open Sans SemiBold"/>
            </a:endParaRPr>
          </a:p>
          <a:p>
            <a:pPr marL="914400" marR="0" lvl="1" indent="-304800" algn="l" rtl="0">
              <a:lnSpc>
                <a:spcPct val="100000"/>
              </a:lnSpc>
              <a:spcBef>
                <a:spcPts val="0"/>
              </a:spcBef>
              <a:spcAft>
                <a:spcPts val="0"/>
              </a:spcAft>
              <a:buSzPts val="1200"/>
              <a:buFont typeface="Open Sans SemiBold"/>
              <a:buChar char="◆"/>
            </a:pPr>
            <a:r>
              <a:rPr lang="en-US" sz="1200" dirty="0">
                <a:latin typeface="Open Sans SemiBold"/>
                <a:ea typeface="Open Sans SemiBold"/>
                <a:cs typeface="Open Sans SemiBold"/>
                <a:sym typeface="Open Sans SemiBold"/>
              </a:rPr>
              <a:t>Meets every 3rd Wednesday of the month</a:t>
            </a:r>
            <a:endParaRPr sz="1200" dirty="0">
              <a:latin typeface="Open Sans SemiBold"/>
              <a:ea typeface="Open Sans SemiBold"/>
              <a:cs typeface="Open Sans SemiBold"/>
              <a:sym typeface="Open Sans SemiBold"/>
            </a:endParaRPr>
          </a:p>
          <a:p>
            <a:pPr marL="457200" marR="0" lvl="0" indent="-336550" algn="l" rtl="0">
              <a:lnSpc>
                <a:spcPct val="100000"/>
              </a:lnSpc>
              <a:spcBef>
                <a:spcPts val="0"/>
              </a:spcBef>
              <a:spcAft>
                <a:spcPts val="0"/>
              </a:spcAft>
              <a:buClr>
                <a:schemeClr val="dk1"/>
              </a:buClr>
              <a:buSzPts val="2900"/>
              <a:buFont typeface="Arial"/>
              <a:buChar char="➔"/>
            </a:pPr>
            <a:r>
              <a:rPr lang="en-US" sz="1600" b="0" i="0" u="none" strike="noStrike" cap="none" dirty="0">
                <a:latin typeface="Open Sans SemiBold"/>
                <a:ea typeface="Open Sans SemiBold"/>
                <a:cs typeface="Open Sans SemiBold"/>
                <a:sym typeface="Open Sans SemiBold"/>
              </a:rPr>
              <a:t>Technical Advisory Council (TAC) sets technical vision, facilitates collaboration among the Technical Projects, and recommends budget and technical decisions to Board.</a:t>
            </a:r>
            <a:endParaRPr sz="1600" b="0" i="0" u="none" strike="noStrike" cap="none" dirty="0">
              <a:latin typeface="Open Sans SemiBold"/>
              <a:ea typeface="Open Sans SemiBold"/>
              <a:cs typeface="Open Sans SemiBold"/>
              <a:sym typeface="Open Sans SemiBold"/>
            </a:endParaRPr>
          </a:p>
          <a:p>
            <a:pPr marL="914400" marR="0" lvl="1" indent="-304800" algn="l" rtl="0">
              <a:lnSpc>
                <a:spcPct val="100000"/>
              </a:lnSpc>
              <a:spcBef>
                <a:spcPts val="0"/>
              </a:spcBef>
              <a:spcAft>
                <a:spcPts val="0"/>
              </a:spcAft>
              <a:buSzPts val="1200"/>
              <a:buFont typeface="Open Sans SemiBold"/>
              <a:buChar char="◆"/>
            </a:pPr>
            <a:r>
              <a:rPr lang="en-US" sz="1200" dirty="0">
                <a:latin typeface="Open Sans SemiBold"/>
                <a:ea typeface="Open Sans SemiBold"/>
                <a:cs typeface="Open Sans SemiBold"/>
                <a:sym typeface="Open Sans SemiBold"/>
              </a:rPr>
              <a:t>Comprised of TSC chairpersons and Premier Members’ technical delegates. </a:t>
            </a:r>
            <a:endParaRPr sz="1200" dirty="0">
              <a:latin typeface="Open Sans SemiBold"/>
              <a:ea typeface="Open Sans SemiBold"/>
              <a:cs typeface="Open Sans SemiBold"/>
              <a:sym typeface="Open Sans SemiBold"/>
            </a:endParaRPr>
          </a:p>
          <a:p>
            <a:pPr marL="914400" marR="0" lvl="1" indent="-304800" algn="l" rtl="0">
              <a:lnSpc>
                <a:spcPct val="100000"/>
              </a:lnSpc>
              <a:spcBef>
                <a:spcPts val="0"/>
              </a:spcBef>
              <a:spcAft>
                <a:spcPts val="0"/>
              </a:spcAft>
              <a:buSzPts val="1200"/>
              <a:buFont typeface="Open Sans SemiBold"/>
              <a:buChar char="◆"/>
            </a:pPr>
            <a:r>
              <a:rPr lang="en-US" sz="1200" dirty="0">
                <a:latin typeface="Open Sans SemiBold"/>
                <a:ea typeface="Open Sans SemiBold"/>
                <a:cs typeface="Open Sans SemiBold"/>
                <a:sym typeface="Open Sans SemiBold"/>
              </a:rPr>
              <a:t>Meets 2nd and 4th Monday of the month</a:t>
            </a:r>
            <a:endParaRPr sz="1200" dirty="0">
              <a:latin typeface="Open Sans SemiBold"/>
              <a:ea typeface="Open Sans SemiBold"/>
              <a:cs typeface="Open Sans SemiBold"/>
              <a:sym typeface="Open Sans SemiBold"/>
            </a:endParaRPr>
          </a:p>
          <a:p>
            <a:pPr marL="457200" marR="0" lvl="0" indent="-336550" algn="l" rtl="0">
              <a:lnSpc>
                <a:spcPct val="100000"/>
              </a:lnSpc>
              <a:spcBef>
                <a:spcPts val="0"/>
              </a:spcBef>
              <a:spcAft>
                <a:spcPts val="0"/>
              </a:spcAft>
              <a:buClr>
                <a:schemeClr val="dk1"/>
              </a:buClr>
              <a:buSzPts val="2900"/>
              <a:buFont typeface="Arial"/>
              <a:buChar char="➔"/>
            </a:pPr>
            <a:r>
              <a:rPr lang="en-US" sz="1600" b="0" i="0" u="none" strike="noStrike" cap="none" dirty="0">
                <a:latin typeface="Open Sans SemiBold"/>
                <a:ea typeface="Open Sans SemiBold"/>
                <a:cs typeface="Open Sans SemiBold"/>
                <a:sym typeface="Open Sans SemiBold"/>
              </a:rPr>
              <a:t>Technical Steering Committees (TSCs) is responsible for technical oversight of each Project. </a:t>
            </a:r>
            <a:endParaRPr sz="1600" b="0" i="0" u="none" strike="noStrike" cap="none" dirty="0">
              <a:latin typeface="Open Sans SemiBold"/>
              <a:ea typeface="Open Sans SemiBold"/>
              <a:cs typeface="Open Sans SemiBold"/>
              <a:sym typeface="Open Sans SemiBold"/>
            </a:endParaRPr>
          </a:p>
          <a:p>
            <a:pPr marL="914400" marR="0" lvl="1" indent="-311150" algn="l" rtl="0">
              <a:lnSpc>
                <a:spcPct val="100000"/>
              </a:lnSpc>
              <a:spcBef>
                <a:spcPts val="0"/>
              </a:spcBef>
              <a:spcAft>
                <a:spcPts val="0"/>
              </a:spcAft>
              <a:buSzPts val="1300"/>
              <a:buFont typeface="Open Sans SemiBold"/>
              <a:buChar char="◆"/>
            </a:pPr>
            <a:r>
              <a:rPr lang="en-US" sz="1300" dirty="0">
                <a:latin typeface="Open Sans SemiBold"/>
                <a:ea typeface="Open Sans SemiBold"/>
                <a:cs typeface="Open Sans SemiBold"/>
                <a:sym typeface="Open Sans SemiBold"/>
              </a:rPr>
              <a:t>Data Commons Charter: </a:t>
            </a:r>
            <a:r>
              <a:rPr lang="en-US" sz="1000" u="sng" dirty="0">
                <a:solidFill>
                  <a:schemeClr val="hlink"/>
                </a:solidFill>
                <a:latin typeface="Open Sans SemiBold"/>
                <a:ea typeface="Open Sans SemiBold"/>
                <a:cs typeface="Open Sans SemiBold"/>
                <a:sym typeface="Open Sans SemiBold"/>
                <a:hlinkClick r:id="rId3"/>
              </a:rPr>
              <a:t>https://docs.google.com/document/d/1yLL3fBkwe_EC1EOtBHV7mAThlDVSA5dQnkI4Ijnv0eI/edit?usp=sharing</a:t>
            </a:r>
            <a:endParaRPr sz="1300" dirty="0">
              <a:latin typeface="Open Sans SemiBold"/>
              <a:ea typeface="Open Sans SemiBold"/>
              <a:cs typeface="Open Sans SemiBold"/>
              <a:sym typeface="Open Sans SemiBold"/>
            </a:endParaRPr>
          </a:p>
          <a:p>
            <a:pPr marL="914400" marR="0" lvl="1" indent="-311150" algn="l" rtl="0">
              <a:lnSpc>
                <a:spcPct val="100000"/>
              </a:lnSpc>
              <a:spcBef>
                <a:spcPts val="0"/>
              </a:spcBef>
              <a:spcAft>
                <a:spcPts val="0"/>
              </a:spcAft>
              <a:buSzPts val="1300"/>
              <a:buFont typeface="Open Sans SemiBold"/>
              <a:buChar char="◆"/>
            </a:pPr>
            <a:r>
              <a:rPr lang="en-US" sz="1300" dirty="0">
                <a:latin typeface="Open Sans SemiBold"/>
                <a:ea typeface="Open Sans SemiBold"/>
                <a:cs typeface="Open Sans SemiBold"/>
                <a:sym typeface="Open Sans SemiBold"/>
              </a:rPr>
              <a:t>Physical Risk &amp; Resilience Charter: </a:t>
            </a:r>
            <a:r>
              <a:rPr lang="en-US" sz="800" u="sng" dirty="0">
                <a:solidFill>
                  <a:schemeClr val="hlink"/>
                </a:solidFill>
                <a:latin typeface="Open Sans SemiBold"/>
                <a:ea typeface="Open Sans SemiBold"/>
                <a:cs typeface="Open Sans SemiBold"/>
                <a:sym typeface="Open Sans SemiBold"/>
                <a:hlinkClick r:id="rId4"/>
              </a:rPr>
              <a:t>https://docs.google.com/document/d/1TiHw4KL2sQIdUsvkKq0Eg-ju5T681nQC/edit?usp=sharing&amp;ouid=111309013911865667965&amp;rtpof=true&amp;sd=true</a:t>
            </a:r>
            <a:endParaRPr sz="1300" dirty="0">
              <a:latin typeface="Open Sans SemiBold"/>
              <a:ea typeface="Open Sans SemiBold"/>
              <a:cs typeface="Open Sans SemiBold"/>
              <a:sym typeface="Open Sans SemiBold"/>
            </a:endParaRPr>
          </a:p>
          <a:p>
            <a:pPr marL="914400" marR="0" lvl="1" indent="-311150" algn="l" rtl="0">
              <a:lnSpc>
                <a:spcPct val="100000"/>
              </a:lnSpc>
              <a:spcBef>
                <a:spcPts val="0"/>
              </a:spcBef>
              <a:spcAft>
                <a:spcPts val="0"/>
              </a:spcAft>
              <a:buSzPts val="1300"/>
              <a:buFont typeface="Open Sans SemiBold"/>
              <a:buChar char="◆"/>
            </a:pPr>
            <a:r>
              <a:rPr lang="en-US" sz="1300" dirty="0">
                <a:latin typeface="Open Sans SemiBold"/>
                <a:ea typeface="Open Sans SemiBold"/>
                <a:cs typeface="Open Sans SemiBold"/>
                <a:sym typeface="Open Sans SemiBold"/>
              </a:rPr>
              <a:t>Portfolio Alignment Charter: </a:t>
            </a:r>
            <a:r>
              <a:rPr lang="en-US" sz="800" u="sng" dirty="0">
                <a:solidFill>
                  <a:schemeClr val="hlink"/>
                </a:solidFill>
                <a:latin typeface="Open Sans SemiBold"/>
                <a:ea typeface="Open Sans SemiBold"/>
                <a:cs typeface="Open Sans SemiBold"/>
                <a:sym typeface="Open Sans SemiBold"/>
                <a:hlinkClick r:id="rId5"/>
              </a:rPr>
              <a:t>https://docs.google.com/document/d/1l5Sdz0YODYA8uLO4NHMykYLtOsUHl5nK/edit?usp=sharing&amp;ouid=111309013911865667965&amp;rtpof=true&amp;sd=true</a:t>
            </a:r>
            <a:endParaRPr sz="1300" dirty="0">
              <a:latin typeface="Open Sans SemiBold"/>
              <a:ea typeface="Open Sans SemiBold"/>
              <a:cs typeface="Open Sans SemiBold"/>
              <a:sym typeface="Open Sans SemiBold"/>
            </a:endParaRPr>
          </a:p>
          <a:p>
            <a:pPr marL="914400" marR="0" lvl="1" indent="-311150" algn="l" rtl="0">
              <a:lnSpc>
                <a:spcPct val="100000"/>
              </a:lnSpc>
              <a:spcBef>
                <a:spcPts val="0"/>
              </a:spcBef>
              <a:spcAft>
                <a:spcPts val="0"/>
              </a:spcAft>
              <a:buSzPts val="1300"/>
              <a:buFont typeface="Open Sans SemiBold"/>
              <a:buChar char="◆"/>
            </a:pPr>
            <a:r>
              <a:rPr lang="en-US" sz="1300" dirty="0">
                <a:latin typeface="Open Sans SemiBold"/>
                <a:ea typeface="Open Sans SemiBold"/>
                <a:cs typeface="Open Sans SemiBold"/>
                <a:sym typeface="Open Sans SemiBold"/>
              </a:rPr>
              <a:t>Transition Analysis Charter: </a:t>
            </a:r>
            <a:r>
              <a:rPr lang="en-US" sz="800" u="sng" dirty="0">
                <a:solidFill>
                  <a:schemeClr val="hlink"/>
                </a:solidFill>
                <a:latin typeface="Open Sans SemiBold"/>
                <a:ea typeface="Open Sans SemiBold"/>
                <a:cs typeface="Open Sans SemiBold"/>
                <a:sym typeface="Open Sans SemiBold"/>
                <a:hlinkClick r:id="rId6"/>
              </a:rPr>
              <a:t>https://docs.google.com/document/d/1oApdAxwjM8_TCeHFgBE8GJp-JOeM6U21/edit?usp=sharing&amp;ouid=111309013911865667965&amp;rtpof=true&amp;sd=true</a:t>
            </a:r>
            <a:endParaRPr sz="800" dirty="0">
              <a:latin typeface="Open Sans SemiBold"/>
              <a:ea typeface="Open Sans SemiBold"/>
              <a:cs typeface="Open Sans SemiBold"/>
              <a:sym typeface="Open Sans SemiBold"/>
            </a:endParaRPr>
          </a:p>
          <a:p>
            <a:pPr marL="0" marR="0" lvl="0" indent="0" algn="l" rtl="0">
              <a:lnSpc>
                <a:spcPct val="100000"/>
              </a:lnSpc>
              <a:spcBef>
                <a:spcPts val="0"/>
              </a:spcBef>
              <a:spcAft>
                <a:spcPts val="0"/>
              </a:spcAft>
              <a:buNone/>
            </a:pPr>
            <a:endParaRPr sz="1300" dirty="0">
              <a:latin typeface="Open Sans SemiBold"/>
              <a:ea typeface="Open Sans SemiBold"/>
              <a:cs typeface="Open Sans SemiBold"/>
              <a:sym typeface="Open Sans SemiBold"/>
            </a:endParaRPr>
          </a:p>
        </p:txBody>
      </p:sp>
      <p:sp>
        <p:nvSpPr>
          <p:cNvPr id="764" name="Google Shape;764;p86"/>
          <p:cNvSpPr txBox="1"/>
          <p:nvPr/>
        </p:nvSpPr>
        <p:spPr>
          <a:xfrm>
            <a:off x="10563219" y="6043774"/>
            <a:ext cx="375715" cy="574463"/>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Arial"/>
                <a:ea typeface="Arial"/>
                <a:cs typeface="Arial"/>
                <a:sym typeface="Arial"/>
              </a:rPr>
              <a:t>10</a:t>
            </a:r>
            <a:endParaRPr sz="1400" b="0" i="0" u="none" strike="noStrike" cap="none" dirty="0">
              <a:solidFill>
                <a:srgbClr val="000000"/>
              </a:solidFill>
              <a:latin typeface="Arial"/>
              <a:ea typeface="Arial"/>
              <a:cs typeface="Arial"/>
              <a:sym typeface="Arial"/>
            </a:endParaRPr>
          </a:p>
        </p:txBody>
      </p:sp>
      <p:sp>
        <p:nvSpPr>
          <p:cNvPr id="765" name="Google Shape;765;p86"/>
          <p:cNvSpPr/>
          <p:nvPr/>
        </p:nvSpPr>
        <p:spPr>
          <a:xfrm>
            <a:off x="423127" y="1885425"/>
            <a:ext cx="868500" cy="8460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900" b="1" i="0" u="none" strike="noStrike" cap="none" dirty="0">
                <a:solidFill>
                  <a:srgbClr val="FFFFFF"/>
                </a:solidFill>
                <a:latin typeface="Open Sans SemiBold"/>
                <a:ea typeface="Open Sans SemiBold"/>
                <a:cs typeface="Open Sans SemiBold"/>
                <a:sym typeface="Open Sans SemiBold"/>
              </a:rPr>
              <a:t>OUTREACH</a:t>
            </a:r>
            <a:endParaRPr sz="900" b="1" i="0" u="none" strike="noStrike" cap="none" dirty="0">
              <a:solidFill>
                <a:srgbClr val="FFFFFF"/>
              </a:solidFill>
              <a:latin typeface="Open Sans SemiBold"/>
              <a:ea typeface="Open Sans SemiBold"/>
              <a:cs typeface="Open Sans SemiBold"/>
              <a:sym typeface="Open Sans SemiBold"/>
            </a:endParaRPr>
          </a:p>
        </p:txBody>
      </p:sp>
      <p:sp>
        <p:nvSpPr>
          <p:cNvPr id="766" name="Google Shape;766;p86"/>
          <p:cNvSpPr/>
          <p:nvPr/>
        </p:nvSpPr>
        <p:spPr>
          <a:xfrm>
            <a:off x="1379824" y="1885425"/>
            <a:ext cx="868500" cy="8460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LEGAL</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767" name="Google Shape;767;p86"/>
          <p:cNvSpPr/>
          <p:nvPr/>
        </p:nvSpPr>
        <p:spPr>
          <a:xfrm>
            <a:off x="2336522" y="1885425"/>
            <a:ext cx="868500" cy="8460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BUDGET</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768" name="Google Shape;768;p86"/>
          <p:cNvSpPr/>
          <p:nvPr/>
        </p:nvSpPr>
        <p:spPr>
          <a:xfrm>
            <a:off x="6639463" y="787775"/>
            <a:ext cx="1751400" cy="1439700"/>
          </a:xfrm>
          <a:prstGeom prst="rect">
            <a:avLst/>
          </a:prstGeom>
          <a:noFill/>
          <a:ln w="12700" cap="flat" cmpd="sng">
            <a:solidFill>
              <a:srgbClr val="434343"/>
            </a:solidFill>
            <a:prstDash val="dot"/>
            <a:miter lim="800000"/>
            <a:headEnd type="none" w="sm" len="sm"/>
            <a:tailEnd type="none" w="sm" len="sm"/>
          </a:ln>
        </p:spPr>
        <p:txBody>
          <a:bodyPr spcFirstLastPara="1" wrap="square" lIns="162525" tIns="81275" rIns="162525" bIns="81275" anchor="b" anchorCtr="0">
            <a:noAutofit/>
          </a:bodyPr>
          <a:lstStyle/>
          <a:p>
            <a:pPr marL="0" marR="0" lvl="0" indent="0" algn="ctr" rtl="0">
              <a:lnSpc>
                <a:spcPct val="100000"/>
              </a:lnSpc>
              <a:spcBef>
                <a:spcPts val="0"/>
              </a:spcBef>
              <a:spcAft>
                <a:spcPts val="0"/>
              </a:spcAft>
              <a:buClr>
                <a:srgbClr val="533278"/>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SERIES LLC</a:t>
            </a:r>
            <a:endParaRPr sz="1300" b="1" i="0" u="none" strike="noStrike" cap="none" dirty="0">
              <a:solidFill>
                <a:schemeClr val="dk1"/>
              </a:solidFill>
              <a:latin typeface="Open Sans SemiBold"/>
              <a:ea typeface="Open Sans SemiBold"/>
              <a:cs typeface="Open Sans SemiBold"/>
              <a:sym typeface="Open Sans SemiBold"/>
            </a:endParaRPr>
          </a:p>
        </p:txBody>
      </p:sp>
      <p:sp>
        <p:nvSpPr>
          <p:cNvPr id="769" name="Google Shape;769;p86"/>
          <p:cNvSpPr/>
          <p:nvPr/>
        </p:nvSpPr>
        <p:spPr>
          <a:xfrm>
            <a:off x="6731168" y="788019"/>
            <a:ext cx="1568100" cy="1124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2000"/>
              <a:buFont typeface="Open Sans"/>
              <a:buNone/>
            </a:pPr>
            <a:r>
              <a:rPr lang="en-US" sz="1200" b="1" dirty="0">
                <a:solidFill>
                  <a:schemeClr val="dk1"/>
                </a:solidFill>
                <a:latin typeface="Open Sans SemiBold"/>
                <a:ea typeface="Open Sans SemiBold"/>
                <a:cs typeface="Open Sans SemiBold"/>
                <a:sym typeface="Open Sans SemiBold"/>
              </a:rPr>
              <a:t>Portfolio Analysis</a:t>
            </a:r>
            <a:endParaRPr sz="1100" b="0" i="0" u="none" strike="noStrike" cap="none" dirty="0">
              <a:solidFill>
                <a:schemeClr val="dk1"/>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2000"/>
              <a:buFont typeface="Open Sans"/>
              <a:buNone/>
            </a:pPr>
            <a:r>
              <a:rPr lang="en-US" sz="1200" b="1" i="0" u="none" strike="noStrike" cap="none" dirty="0">
                <a:solidFill>
                  <a:schemeClr val="dk1"/>
                </a:solidFill>
                <a:latin typeface="Open Sans SemiBold"/>
                <a:ea typeface="Open Sans SemiBold"/>
                <a:cs typeface="Open Sans SemiBold"/>
                <a:sym typeface="Open Sans SemiBold"/>
              </a:rPr>
              <a:t>Technical Steering Committee </a:t>
            </a:r>
            <a:endParaRPr sz="1200" b="1" i="0" u="none" strike="noStrike" cap="none" dirty="0">
              <a:solidFill>
                <a:schemeClr val="dk1"/>
              </a:solidFill>
              <a:latin typeface="Open Sans SemiBold"/>
              <a:ea typeface="Open Sans SemiBold"/>
              <a:cs typeface="Open Sans SemiBold"/>
              <a:sym typeface="Open Sans SemiBold"/>
            </a:endParaRPr>
          </a:p>
        </p:txBody>
      </p:sp>
      <p:sp>
        <p:nvSpPr>
          <p:cNvPr id="770" name="Google Shape;770;p86"/>
          <p:cNvSpPr/>
          <p:nvPr/>
        </p:nvSpPr>
        <p:spPr>
          <a:xfrm>
            <a:off x="6731168" y="2318781"/>
            <a:ext cx="1568100" cy="466800"/>
          </a:xfrm>
          <a:prstGeom prst="rect">
            <a:avLst/>
          </a:prstGeom>
          <a:solidFill>
            <a:schemeClr val="accent5"/>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DEV &amp; DATA</a:t>
            </a:r>
            <a:endParaRPr sz="1100" b="1" i="0" u="none" strike="noStrike" cap="none" dirty="0">
              <a:solidFill>
                <a:srgbClr val="FFFFFF"/>
              </a:solidFill>
              <a:latin typeface="Open Sans SemiBold"/>
              <a:ea typeface="Open Sans SemiBold"/>
              <a:cs typeface="Open Sans SemiBold"/>
              <a:sym typeface="Open Sans SemiBold"/>
            </a:endParaRPr>
          </a:p>
          <a:p>
            <a:pPr marL="0" marR="0" lvl="0" indent="0" algn="ctr" rtl="0">
              <a:lnSpc>
                <a:spcPct val="100000"/>
              </a:lnSpc>
              <a:spcBef>
                <a:spcPts val="0"/>
              </a:spcBef>
              <a:spcAft>
                <a:spcPts val="0"/>
              </a:spcAft>
              <a:buClr>
                <a:srgbClr val="FFFFFF"/>
              </a:buClr>
              <a:buSzPts val="1700"/>
              <a:buFont typeface="Open Sans"/>
              <a:buNone/>
            </a:pPr>
            <a:r>
              <a:rPr lang="en-US" sz="1100" b="1" i="0" u="none" strike="noStrike" cap="none" dirty="0">
                <a:solidFill>
                  <a:srgbClr val="FFFFFF"/>
                </a:solidFill>
                <a:latin typeface="Open Sans SemiBold"/>
                <a:ea typeface="Open Sans SemiBold"/>
                <a:cs typeface="Open Sans SemiBold"/>
                <a:sym typeface="Open Sans SemiBold"/>
              </a:rPr>
              <a:t>COMMUNITY</a:t>
            </a:r>
            <a:endParaRPr sz="1100" b="1" i="0" u="none" strike="noStrike" cap="none" dirty="0">
              <a:solidFill>
                <a:srgbClr val="FFFFFF"/>
              </a:solidFill>
              <a:latin typeface="Open Sans SemiBold"/>
              <a:ea typeface="Open Sans SemiBold"/>
              <a:cs typeface="Open Sans SemiBold"/>
              <a:sym typeface="Open Sans SemiBold"/>
            </a:endParaRPr>
          </a:p>
        </p:txBody>
      </p:sp>
      <p:sp>
        <p:nvSpPr>
          <p:cNvPr id="3" name="TextBox 2">
            <a:extLst>
              <a:ext uri="{FF2B5EF4-FFF2-40B4-BE49-F238E27FC236}">
                <a16:creationId xmlns:a16="http://schemas.microsoft.com/office/drawing/2014/main" id="{573BFD28-9200-A0CA-E1AB-F0C76F7F5147}"/>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15</a:t>
            </a:fld>
            <a:endParaRPr lang="en-US" sz="1050" kern="0" dirty="0">
              <a:solidFill>
                <a:srgbClr val="000000"/>
              </a:solidFill>
              <a:latin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D581264-8486-4C54-AF45-F0A0A6D56AB0}"/>
              </a:ext>
            </a:extLst>
          </p:cNvPr>
          <p:cNvGraphicFramePr/>
          <p:nvPr>
            <p:extLst>
              <p:ext uri="{D42A27DB-BD31-4B8C-83A1-F6EECF244321}">
                <p14:modId xmlns:p14="http://schemas.microsoft.com/office/powerpoint/2010/main" val="1757834937"/>
              </p:ext>
            </p:extLst>
          </p:nvPr>
        </p:nvGraphicFramePr>
        <p:xfrm>
          <a:off x="292280" y="724525"/>
          <a:ext cx="11583364" cy="54102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B935B27-BEEF-437E-BEE1-D007BCD38B53}"/>
              </a:ext>
            </a:extLst>
          </p:cNvPr>
          <p:cNvSpPr txBox="1"/>
          <p:nvPr/>
        </p:nvSpPr>
        <p:spPr>
          <a:xfrm>
            <a:off x="292280" y="40465"/>
            <a:ext cx="3674404"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3781"/>
                </a:solidFill>
                <a:effectLst/>
                <a:uLnTx/>
                <a:uFillTx/>
                <a:latin typeface="Arial" panose="020B0604020202020204" pitchFamily="34" charset="0"/>
                <a:cs typeface="Arial" panose="020B0604020202020204" pitchFamily="34" charset="0"/>
              </a:rPr>
              <a:t>OS-C Org Chart</a:t>
            </a:r>
          </a:p>
        </p:txBody>
      </p:sp>
      <p:sp>
        <p:nvSpPr>
          <p:cNvPr id="7" name="Rectangle: Rounded Corners 6">
            <a:extLst>
              <a:ext uri="{FF2B5EF4-FFF2-40B4-BE49-F238E27FC236}">
                <a16:creationId xmlns:a16="http://schemas.microsoft.com/office/drawing/2014/main" id="{2FD051D2-6753-7D51-D735-18ADC2DC46C7}"/>
              </a:ext>
            </a:extLst>
          </p:cNvPr>
          <p:cNvSpPr/>
          <p:nvPr/>
        </p:nvSpPr>
        <p:spPr>
          <a:xfrm>
            <a:off x="2161310" y="6284421"/>
            <a:ext cx="5370022" cy="2327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Research &amp; Academic Oversight</a:t>
            </a:r>
          </a:p>
        </p:txBody>
      </p:sp>
      <p:cxnSp>
        <p:nvCxnSpPr>
          <p:cNvPr id="19" name="Connector: Elbow 18">
            <a:extLst>
              <a:ext uri="{FF2B5EF4-FFF2-40B4-BE49-F238E27FC236}">
                <a16:creationId xmlns:a16="http://schemas.microsoft.com/office/drawing/2014/main" id="{9AFCB584-22DA-ADB6-2CF5-E1E843E9CE58}"/>
              </a:ext>
            </a:extLst>
          </p:cNvPr>
          <p:cNvCxnSpPr>
            <a:endCxn id="7" idx="1"/>
          </p:cNvCxnSpPr>
          <p:nvPr/>
        </p:nvCxnSpPr>
        <p:spPr>
          <a:xfrm rot="16200000" flipH="1">
            <a:off x="-556952" y="3682537"/>
            <a:ext cx="5104015" cy="33251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 name="Straight Arrow Connector 2">
            <a:extLst>
              <a:ext uri="{FF2B5EF4-FFF2-40B4-BE49-F238E27FC236}">
                <a16:creationId xmlns:a16="http://schemas.microsoft.com/office/drawing/2014/main" id="{ED240945-B1EF-B360-ED7A-3A80D90EE272}"/>
              </a:ext>
            </a:extLst>
          </p:cNvPr>
          <p:cNvCxnSpPr>
            <a:cxnSpLocks/>
          </p:cNvCxnSpPr>
          <p:nvPr/>
        </p:nvCxnSpPr>
        <p:spPr>
          <a:xfrm>
            <a:off x="2499360" y="3088640"/>
            <a:ext cx="0" cy="30461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A7597B-2FA3-B02B-C0E3-5C52740259FA}"/>
              </a:ext>
            </a:extLst>
          </p:cNvPr>
          <p:cNvCxnSpPr>
            <a:cxnSpLocks/>
          </p:cNvCxnSpPr>
          <p:nvPr/>
        </p:nvCxnSpPr>
        <p:spPr>
          <a:xfrm>
            <a:off x="3876261" y="3088640"/>
            <a:ext cx="0" cy="30461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7AC8B8-BB97-61FC-D275-ED4B7C6BCE98}"/>
              </a:ext>
            </a:extLst>
          </p:cNvPr>
          <p:cNvCxnSpPr>
            <a:cxnSpLocks/>
          </p:cNvCxnSpPr>
          <p:nvPr/>
        </p:nvCxnSpPr>
        <p:spPr>
          <a:xfrm>
            <a:off x="5237259" y="3088640"/>
            <a:ext cx="0" cy="30461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1A44A7B-17A1-8F8D-931B-AA389BAE32FA}"/>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16</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17231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D581264-8486-4C54-AF45-F0A0A6D56AB0}"/>
              </a:ext>
            </a:extLst>
          </p:cNvPr>
          <p:cNvGraphicFramePr/>
          <p:nvPr>
            <p:extLst>
              <p:ext uri="{D42A27DB-BD31-4B8C-83A1-F6EECF244321}">
                <p14:modId xmlns:p14="http://schemas.microsoft.com/office/powerpoint/2010/main" val="3869553692"/>
              </p:ext>
            </p:extLst>
          </p:nvPr>
        </p:nvGraphicFramePr>
        <p:xfrm>
          <a:off x="875899" y="361244"/>
          <a:ext cx="10979217" cy="6386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F99817E9-4E0E-FC6E-6412-8B17DC18C8F9}"/>
              </a:ext>
            </a:extLst>
          </p:cNvPr>
          <p:cNvSpPr txBox="1"/>
          <p:nvPr/>
        </p:nvSpPr>
        <p:spPr>
          <a:xfrm>
            <a:off x="292281" y="40465"/>
            <a:ext cx="2724052" cy="184665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3781"/>
                </a:solidFill>
                <a:effectLst/>
                <a:uLnTx/>
                <a:uFillTx/>
                <a:latin typeface="Arial" panose="020B0604020202020204" pitchFamily="34" charset="0"/>
                <a:cs typeface="Arial" panose="020B0604020202020204" pitchFamily="34" charset="0"/>
              </a:rPr>
              <a:t>OS-C Org Chart -- Personnel</a:t>
            </a:r>
          </a:p>
        </p:txBody>
      </p:sp>
      <p:sp>
        <p:nvSpPr>
          <p:cNvPr id="5" name="TextBox 4">
            <a:extLst>
              <a:ext uri="{FF2B5EF4-FFF2-40B4-BE49-F238E27FC236}">
                <a16:creationId xmlns:a16="http://schemas.microsoft.com/office/drawing/2014/main" id="{DEAC8197-986F-417D-7E5F-54F1C49A7B14}"/>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17</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330623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4D581264-8486-4C54-AF45-F0A0A6D56AB0}"/>
              </a:ext>
            </a:extLst>
          </p:cNvPr>
          <p:cNvGraphicFramePr/>
          <p:nvPr>
            <p:extLst>
              <p:ext uri="{D42A27DB-BD31-4B8C-83A1-F6EECF244321}">
                <p14:modId xmlns:p14="http://schemas.microsoft.com/office/powerpoint/2010/main" val="1836482420"/>
              </p:ext>
            </p:extLst>
          </p:nvPr>
        </p:nvGraphicFramePr>
        <p:xfrm>
          <a:off x="875899" y="596767"/>
          <a:ext cx="10979217" cy="61505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B935B27-BEEF-437E-BEE1-D007BCD38B53}"/>
              </a:ext>
            </a:extLst>
          </p:cNvPr>
          <p:cNvSpPr txBox="1"/>
          <p:nvPr/>
        </p:nvSpPr>
        <p:spPr>
          <a:xfrm>
            <a:off x="336884" y="135102"/>
            <a:ext cx="3035708" cy="24314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800" b="0" i="0" u="none" strike="noStrike" kern="1200" cap="none" spc="0" normalizeH="0" baseline="0" noProof="0" dirty="0">
                <a:ln>
                  <a:noFill/>
                </a:ln>
                <a:solidFill>
                  <a:srgbClr val="003781"/>
                </a:solidFill>
                <a:effectLst/>
                <a:uLnTx/>
                <a:uFillTx/>
                <a:latin typeface="Arial" panose="020B0604020202020204" pitchFamily="34" charset="0"/>
                <a:cs typeface="Arial" panose="020B0604020202020204" pitchFamily="34" charset="0"/>
              </a:rPr>
              <a:t>OS-C Members &amp; Data Partners</a:t>
            </a:r>
          </a:p>
        </p:txBody>
      </p:sp>
      <p:sp>
        <p:nvSpPr>
          <p:cNvPr id="3" name="TextBox 2">
            <a:extLst>
              <a:ext uri="{FF2B5EF4-FFF2-40B4-BE49-F238E27FC236}">
                <a16:creationId xmlns:a16="http://schemas.microsoft.com/office/drawing/2014/main" id="{972ED199-FE65-D1AF-4F63-9BDA3CA7B2D0}"/>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18</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2047723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8"/>
          <p:cNvSpPr txBox="1">
            <a:spLocks noGrp="1"/>
          </p:cNvSpPr>
          <p:nvPr>
            <p:ph type="title"/>
          </p:nvPr>
        </p:nvSpPr>
        <p:spPr>
          <a:xfrm>
            <a:off x="311667" y="239763"/>
            <a:ext cx="11634000" cy="93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800" dirty="0">
                <a:solidFill>
                  <a:srgbClr val="003781"/>
                </a:solidFill>
                <a:latin typeface="+mn-lt"/>
              </a:rPr>
              <a:t>Research &amp; Academic Council’s Role</a:t>
            </a:r>
            <a:endParaRPr sz="3800" dirty="0">
              <a:solidFill>
                <a:srgbClr val="003781"/>
              </a:solidFill>
              <a:latin typeface="+mn-lt"/>
            </a:endParaRPr>
          </a:p>
        </p:txBody>
      </p:sp>
      <p:sp>
        <p:nvSpPr>
          <p:cNvPr id="782" name="Google Shape;782;p88"/>
          <p:cNvSpPr txBox="1"/>
          <p:nvPr/>
        </p:nvSpPr>
        <p:spPr>
          <a:xfrm>
            <a:off x="322775" y="1172175"/>
            <a:ext cx="11611800" cy="4785895"/>
          </a:xfrm>
          <a:prstGeom prst="rect">
            <a:avLst/>
          </a:prstGeom>
          <a:noFill/>
          <a:ln>
            <a:noFill/>
          </a:ln>
        </p:spPr>
        <p:txBody>
          <a:bodyPr spcFirstLastPara="1" wrap="square" lIns="91425" tIns="91425" rIns="91425" bIns="91425" anchor="t" anchorCtr="0">
            <a:spAutoFit/>
          </a:bodyPr>
          <a:lstStyle/>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Arial"/>
                <a:cs typeface="Arial"/>
                <a:sym typeface="Arial"/>
              </a:rPr>
              <a:t>An independent body whose governance role is set forth below and in the applicable charter for each Technical Project.</a:t>
            </a:r>
          </a:p>
          <a:p>
            <a:pPr marL="444500" marR="0" lvl="2"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Arial"/>
                <a:cs typeface="Arial"/>
                <a:sym typeface="Arial"/>
              </a:rPr>
              <a:t>Ensures that OS-Climate’s data and tools continue to be science-based and to meet the highest standards of scholarship in the fields relevant for climate-aligned business and finance. </a:t>
            </a:r>
          </a:p>
          <a:p>
            <a:pPr marL="444500" marR="0" lvl="4"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Arial"/>
                <a:cs typeface="Arial"/>
                <a:sym typeface="Arial"/>
              </a:rPr>
              <a:t>Reviews key modeling methodological choices and assumptions to ensure that these align with current, peer reviewed scientific studies and scholarship.</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Arial"/>
                <a:cs typeface="Arial"/>
                <a:sym typeface="Arial"/>
              </a:rPr>
              <a:t>Helps Technical Projects identify and attract excellent scholars and experts to advise on, and contribute to, the Projects’ detailed development work on data and tools.</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kumimoji="0" lang="en-US" sz="2000" b="0" i="0" u="none" strike="noStrike" kern="0" cap="none" spc="0" normalizeH="0" baseline="0" noProof="0" dirty="0">
                <a:ln>
                  <a:noFill/>
                </a:ln>
                <a:effectLst/>
                <a:uLnTx/>
                <a:uFillTx/>
                <a:latin typeface="Arial"/>
                <a:cs typeface="Arial"/>
                <a:sym typeface="Arial"/>
              </a:rPr>
              <a:t>Advises the Governing Board on strategically important developments in the academic and research community, including relevant topics of debate, research projects, and initiatives.</a:t>
            </a:r>
          </a:p>
          <a:p>
            <a:pPr marL="444500" marR="0" lvl="0" indent="-342900" algn="l" defTabSz="914400" rtl="0" eaLnBrk="1" fontAlgn="auto" latinLnBrk="0" hangingPunct="1">
              <a:lnSpc>
                <a:spcPct val="115000"/>
              </a:lnSpc>
              <a:spcBef>
                <a:spcPts val="0"/>
              </a:spcBef>
              <a:spcAft>
                <a:spcPts val="0"/>
              </a:spcAft>
              <a:buClr>
                <a:srgbClr val="000000"/>
              </a:buClr>
              <a:buSzPts val="2000"/>
              <a:buFont typeface="Arial" panose="020B0604020202020204" pitchFamily="34" charset="0"/>
              <a:buChar char="•"/>
              <a:tabLst/>
              <a:defRPr/>
            </a:pPr>
            <a:r>
              <a:rPr lang="en-US" sz="2000" kern="0" dirty="0">
                <a:latin typeface="Arial"/>
                <a:cs typeface="Arial"/>
                <a:sym typeface="Arial"/>
              </a:rPr>
              <a:t>Anchor member of RAC Selection Committee: Rosina Bierbaum, Chair of the Global Environment Facility Science and Technical Advisory Panel, </a:t>
            </a:r>
            <a:r>
              <a:rPr lang="en-US" sz="2000" kern="0" dirty="0">
                <a:solidFill>
                  <a:srgbClr val="000000"/>
                </a:solidFill>
                <a:latin typeface="Arial"/>
                <a:cs typeface="Arial"/>
                <a:sym typeface="Arial"/>
                <a:hlinkClick r:id="rId3"/>
              </a:rPr>
              <a:t>https://www.moore.org/people-detail?personUrl=bierbaum-ph.d</a:t>
            </a:r>
            <a:r>
              <a:rPr lang="en-US" sz="2000" kern="0" dirty="0">
                <a:solidFill>
                  <a:srgbClr val="000000"/>
                </a:solidFill>
                <a:latin typeface="Arial"/>
                <a:cs typeface="Arial"/>
                <a:sym typeface="Arial"/>
              </a:rPr>
              <a:t> </a:t>
            </a:r>
            <a:endParaRPr kumimoji="0" lang="en-US"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9242185B-47D5-B74B-0FBE-8226ADC52B7C}"/>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19</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665644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F5C9-1C4C-6301-2ED8-AA2764AA181D}"/>
              </a:ext>
            </a:extLst>
          </p:cNvPr>
          <p:cNvSpPr>
            <a:spLocks noGrp="1"/>
          </p:cNvSpPr>
          <p:nvPr>
            <p:ph type="title"/>
          </p:nvPr>
        </p:nvSpPr>
        <p:spPr>
          <a:xfrm>
            <a:off x="271802" y="1263882"/>
            <a:ext cx="3709188" cy="1210554"/>
          </a:xfrm>
        </p:spPr>
        <p:txBody>
          <a:bodyPr/>
          <a:lstStyle/>
          <a:p>
            <a:pPr algn="ctr"/>
            <a:r>
              <a:rPr lang="en-US" sz="3200" dirty="0">
                <a:latin typeface="+mn-lt"/>
              </a:rPr>
              <a:t>Members &amp; Partners</a:t>
            </a:r>
          </a:p>
        </p:txBody>
      </p:sp>
      <p:cxnSp>
        <p:nvCxnSpPr>
          <p:cNvPr id="9" name="Straight Connector 8">
            <a:extLst>
              <a:ext uri="{FF2B5EF4-FFF2-40B4-BE49-F238E27FC236}">
                <a16:creationId xmlns:a16="http://schemas.microsoft.com/office/drawing/2014/main" id="{62C23657-A9AE-BD48-6746-8EDABFAAF378}"/>
              </a:ext>
            </a:extLst>
          </p:cNvPr>
          <p:cNvCxnSpPr/>
          <p:nvPr/>
        </p:nvCxnSpPr>
        <p:spPr>
          <a:xfrm>
            <a:off x="4765476" y="1538905"/>
            <a:ext cx="50229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90514BD-5AAF-9212-4E39-5DF0443E8382}"/>
              </a:ext>
            </a:extLst>
          </p:cNvPr>
          <p:cNvCxnSpPr/>
          <p:nvPr/>
        </p:nvCxnSpPr>
        <p:spPr>
          <a:xfrm>
            <a:off x="4717370" y="3871431"/>
            <a:ext cx="50229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4E888F9-5F22-BF58-6CE6-86A67BA0E050}"/>
              </a:ext>
            </a:extLst>
          </p:cNvPr>
          <p:cNvCxnSpPr/>
          <p:nvPr/>
        </p:nvCxnSpPr>
        <p:spPr>
          <a:xfrm>
            <a:off x="4730310" y="5581147"/>
            <a:ext cx="50229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76B893-C36D-D1F5-A2FE-25532CC0140D}"/>
              </a:ext>
            </a:extLst>
          </p:cNvPr>
          <p:cNvCxnSpPr/>
          <p:nvPr/>
        </p:nvCxnSpPr>
        <p:spPr>
          <a:xfrm>
            <a:off x="4757821" y="435307"/>
            <a:ext cx="5022937"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Google Shape;691;p81" descr="A picture containing text&#10;&#10;Description automatically generated">
            <a:extLst>
              <a:ext uri="{FF2B5EF4-FFF2-40B4-BE49-F238E27FC236}">
                <a16:creationId xmlns:a16="http://schemas.microsoft.com/office/drawing/2014/main" id="{4A09E449-F02C-CE62-7CFE-8FBAAE24D320}"/>
              </a:ext>
            </a:extLst>
          </p:cNvPr>
          <p:cNvPicPr preferRelativeResize="0"/>
          <p:nvPr/>
        </p:nvPicPr>
        <p:blipFill rotWithShape="1">
          <a:blip r:embed="rId2">
            <a:alphaModFix/>
          </a:blip>
          <a:srcRect/>
          <a:stretch/>
        </p:blipFill>
        <p:spPr>
          <a:xfrm>
            <a:off x="860267" y="214592"/>
            <a:ext cx="2031797" cy="949730"/>
          </a:xfrm>
          <a:prstGeom prst="rect">
            <a:avLst/>
          </a:prstGeom>
          <a:noFill/>
          <a:ln>
            <a:noFill/>
          </a:ln>
        </p:spPr>
      </p:pic>
      <p:pic>
        <p:nvPicPr>
          <p:cNvPr id="28" name="Google Shape;680;p81" descr="Shape&#10;&#10;Description automatically generated with medium confidence">
            <a:extLst>
              <a:ext uri="{FF2B5EF4-FFF2-40B4-BE49-F238E27FC236}">
                <a16:creationId xmlns:a16="http://schemas.microsoft.com/office/drawing/2014/main" id="{9FA987EA-7D45-1CEE-00BB-3E591D88EF49}"/>
              </a:ext>
            </a:extLst>
          </p:cNvPr>
          <p:cNvPicPr preferRelativeResize="0"/>
          <p:nvPr/>
        </p:nvPicPr>
        <p:blipFill rotWithShape="1">
          <a:blip r:embed="rId3">
            <a:alphaModFix/>
          </a:blip>
          <a:srcRect l="-2" r="-620"/>
          <a:stretch/>
        </p:blipFill>
        <p:spPr>
          <a:xfrm>
            <a:off x="4765476" y="841418"/>
            <a:ext cx="1707624" cy="441236"/>
          </a:xfrm>
          <a:prstGeom prst="rect">
            <a:avLst/>
          </a:prstGeom>
          <a:noFill/>
          <a:ln>
            <a:noFill/>
          </a:ln>
        </p:spPr>
      </p:pic>
      <p:pic>
        <p:nvPicPr>
          <p:cNvPr id="30" name="Google Shape;683;p81" descr="A picture containing text, tableware, dishware, plate&#10;&#10;Description automatically generated">
            <a:extLst>
              <a:ext uri="{FF2B5EF4-FFF2-40B4-BE49-F238E27FC236}">
                <a16:creationId xmlns:a16="http://schemas.microsoft.com/office/drawing/2014/main" id="{24746322-2A7D-3887-FB59-F7A3C81CD3EF}"/>
              </a:ext>
            </a:extLst>
          </p:cNvPr>
          <p:cNvPicPr preferRelativeResize="0"/>
          <p:nvPr/>
        </p:nvPicPr>
        <p:blipFill rotWithShape="1">
          <a:blip r:embed="rId4">
            <a:alphaModFix/>
          </a:blip>
          <a:srcRect/>
          <a:stretch/>
        </p:blipFill>
        <p:spPr>
          <a:xfrm>
            <a:off x="8799107" y="863320"/>
            <a:ext cx="908980" cy="403992"/>
          </a:xfrm>
          <a:prstGeom prst="rect">
            <a:avLst/>
          </a:prstGeom>
          <a:noFill/>
          <a:ln>
            <a:noFill/>
          </a:ln>
        </p:spPr>
      </p:pic>
      <p:pic>
        <p:nvPicPr>
          <p:cNvPr id="31" name="Google Shape;653;p81" descr="Logo&#10;&#10;Description automatically generated">
            <a:extLst>
              <a:ext uri="{FF2B5EF4-FFF2-40B4-BE49-F238E27FC236}">
                <a16:creationId xmlns:a16="http://schemas.microsoft.com/office/drawing/2014/main" id="{18107D66-19AB-A7DF-7A12-9F42CFE2499C}"/>
              </a:ext>
            </a:extLst>
          </p:cNvPr>
          <p:cNvPicPr preferRelativeResize="0"/>
          <p:nvPr/>
        </p:nvPicPr>
        <p:blipFill rotWithShape="1">
          <a:blip r:embed="rId5">
            <a:alphaModFix/>
          </a:blip>
          <a:srcRect/>
          <a:stretch/>
        </p:blipFill>
        <p:spPr>
          <a:xfrm>
            <a:off x="4639595" y="2033621"/>
            <a:ext cx="1209323" cy="312610"/>
          </a:xfrm>
          <a:prstGeom prst="rect">
            <a:avLst/>
          </a:prstGeom>
          <a:noFill/>
          <a:ln>
            <a:noFill/>
          </a:ln>
        </p:spPr>
      </p:pic>
      <p:pic>
        <p:nvPicPr>
          <p:cNvPr id="32" name="Google Shape;654;p81" descr="Logo&#10;&#10;Description automatically generated">
            <a:extLst>
              <a:ext uri="{FF2B5EF4-FFF2-40B4-BE49-F238E27FC236}">
                <a16:creationId xmlns:a16="http://schemas.microsoft.com/office/drawing/2014/main" id="{B28207C1-6598-0028-C132-26285B0E9F29}"/>
              </a:ext>
            </a:extLst>
          </p:cNvPr>
          <p:cNvPicPr preferRelativeResize="0"/>
          <p:nvPr/>
        </p:nvPicPr>
        <p:blipFill rotWithShape="1">
          <a:blip r:embed="rId6">
            <a:alphaModFix/>
          </a:blip>
          <a:srcRect/>
          <a:stretch/>
        </p:blipFill>
        <p:spPr>
          <a:xfrm>
            <a:off x="6343083" y="2090020"/>
            <a:ext cx="898695" cy="271013"/>
          </a:xfrm>
          <a:prstGeom prst="rect">
            <a:avLst/>
          </a:prstGeom>
          <a:noFill/>
          <a:ln>
            <a:noFill/>
          </a:ln>
        </p:spPr>
      </p:pic>
      <p:pic>
        <p:nvPicPr>
          <p:cNvPr id="33" name="Google Shape;655;p81" descr="Text&#10;&#10;Description automatically generated">
            <a:extLst>
              <a:ext uri="{FF2B5EF4-FFF2-40B4-BE49-F238E27FC236}">
                <a16:creationId xmlns:a16="http://schemas.microsoft.com/office/drawing/2014/main" id="{BD6D8280-B3B8-CB59-F7A0-F936EA6D69FE}"/>
              </a:ext>
            </a:extLst>
          </p:cNvPr>
          <p:cNvPicPr preferRelativeResize="0"/>
          <p:nvPr/>
        </p:nvPicPr>
        <p:blipFill rotWithShape="1">
          <a:blip r:embed="rId7">
            <a:alphaModFix/>
          </a:blip>
          <a:srcRect/>
          <a:stretch/>
        </p:blipFill>
        <p:spPr>
          <a:xfrm>
            <a:off x="9124820" y="1941256"/>
            <a:ext cx="1096865" cy="380476"/>
          </a:xfrm>
          <a:prstGeom prst="rect">
            <a:avLst/>
          </a:prstGeom>
          <a:noFill/>
          <a:ln>
            <a:noFill/>
          </a:ln>
        </p:spPr>
      </p:pic>
      <p:pic>
        <p:nvPicPr>
          <p:cNvPr id="34" name="Google Shape;656;p81" descr="A picture containing icon&#10;&#10;Description automatically generated">
            <a:extLst>
              <a:ext uri="{FF2B5EF4-FFF2-40B4-BE49-F238E27FC236}">
                <a16:creationId xmlns:a16="http://schemas.microsoft.com/office/drawing/2014/main" id="{AF9A1D1E-5D6B-50D5-E124-7D480E259F2F}"/>
              </a:ext>
            </a:extLst>
          </p:cNvPr>
          <p:cNvPicPr preferRelativeResize="0"/>
          <p:nvPr/>
        </p:nvPicPr>
        <p:blipFill rotWithShape="1">
          <a:blip r:embed="rId8">
            <a:alphaModFix/>
          </a:blip>
          <a:srcRect/>
          <a:stretch/>
        </p:blipFill>
        <p:spPr>
          <a:xfrm>
            <a:off x="6328512" y="2651549"/>
            <a:ext cx="1198923" cy="312610"/>
          </a:xfrm>
          <a:prstGeom prst="rect">
            <a:avLst/>
          </a:prstGeom>
          <a:noFill/>
          <a:ln>
            <a:noFill/>
          </a:ln>
        </p:spPr>
      </p:pic>
      <p:pic>
        <p:nvPicPr>
          <p:cNvPr id="36" name="Google Shape;658;p81">
            <a:extLst>
              <a:ext uri="{FF2B5EF4-FFF2-40B4-BE49-F238E27FC236}">
                <a16:creationId xmlns:a16="http://schemas.microsoft.com/office/drawing/2014/main" id="{7098E1B8-31A1-F1CC-BA0A-1A15266892BA}"/>
              </a:ext>
            </a:extLst>
          </p:cNvPr>
          <p:cNvPicPr preferRelativeResize="0"/>
          <p:nvPr/>
        </p:nvPicPr>
        <p:blipFill rotWithShape="1">
          <a:blip r:embed="rId9">
            <a:alphaModFix/>
          </a:blip>
          <a:srcRect/>
          <a:stretch/>
        </p:blipFill>
        <p:spPr>
          <a:xfrm>
            <a:off x="7898423" y="2673034"/>
            <a:ext cx="1290365" cy="291373"/>
          </a:xfrm>
          <a:prstGeom prst="rect">
            <a:avLst/>
          </a:prstGeom>
          <a:noFill/>
          <a:ln>
            <a:noFill/>
          </a:ln>
        </p:spPr>
      </p:pic>
      <p:pic>
        <p:nvPicPr>
          <p:cNvPr id="37" name="Google Shape;673;p81">
            <a:extLst>
              <a:ext uri="{FF2B5EF4-FFF2-40B4-BE49-F238E27FC236}">
                <a16:creationId xmlns:a16="http://schemas.microsoft.com/office/drawing/2014/main" id="{36AF134E-970E-A98F-D643-5FAEA17D76D2}"/>
              </a:ext>
            </a:extLst>
          </p:cNvPr>
          <p:cNvPicPr preferRelativeResize="0"/>
          <p:nvPr/>
        </p:nvPicPr>
        <p:blipFill rotWithShape="1">
          <a:blip r:embed="rId10">
            <a:alphaModFix/>
          </a:blip>
          <a:srcRect/>
          <a:stretch/>
        </p:blipFill>
        <p:spPr>
          <a:xfrm>
            <a:off x="6583984" y="3292415"/>
            <a:ext cx="1315587" cy="309550"/>
          </a:xfrm>
          <a:prstGeom prst="rect">
            <a:avLst/>
          </a:prstGeom>
          <a:noFill/>
          <a:ln>
            <a:noFill/>
          </a:ln>
        </p:spPr>
      </p:pic>
      <p:pic>
        <p:nvPicPr>
          <p:cNvPr id="38" name="Google Shape;674;p81">
            <a:extLst>
              <a:ext uri="{FF2B5EF4-FFF2-40B4-BE49-F238E27FC236}">
                <a16:creationId xmlns:a16="http://schemas.microsoft.com/office/drawing/2014/main" id="{3651A9E8-CC7A-EE7D-2D82-1A973ECEBAC9}"/>
              </a:ext>
            </a:extLst>
          </p:cNvPr>
          <p:cNvPicPr preferRelativeResize="0"/>
          <p:nvPr/>
        </p:nvPicPr>
        <p:blipFill rotWithShape="1">
          <a:blip r:embed="rId11">
            <a:alphaModFix/>
          </a:blip>
          <a:srcRect/>
          <a:stretch/>
        </p:blipFill>
        <p:spPr>
          <a:xfrm>
            <a:off x="8333384" y="3345541"/>
            <a:ext cx="1052982" cy="230580"/>
          </a:xfrm>
          <a:prstGeom prst="rect">
            <a:avLst/>
          </a:prstGeom>
          <a:noFill/>
          <a:ln>
            <a:noFill/>
          </a:ln>
        </p:spPr>
      </p:pic>
      <p:pic>
        <p:nvPicPr>
          <p:cNvPr id="39" name="Google Shape;675;p81" descr="Logo&#10;&#10;Description automatically generated">
            <a:extLst>
              <a:ext uri="{FF2B5EF4-FFF2-40B4-BE49-F238E27FC236}">
                <a16:creationId xmlns:a16="http://schemas.microsoft.com/office/drawing/2014/main" id="{8D611B51-8950-BD95-B69C-E0EA28A4D759}"/>
              </a:ext>
            </a:extLst>
          </p:cNvPr>
          <p:cNvPicPr preferRelativeResize="0"/>
          <p:nvPr/>
        </p:nvPicPr>
        <p:blipFill rotWithShape="1">
          <a:blip r:embed="rId12">
            <a:alphaModFix/>
          </a:blip>
          <a:srcRect/>
          <a:stretch/>
        </p:blipFill>
        <p:spPr>
          <a:xfrm>
            <a:off x="5359479" y="2483264"/>
            <a:ext cx="505219" cy="592676"/>
          </a:xfrm>
          <a:prstGeom prst="rect">
            <a:avLst/>
          </a:prstGeom>
          <a:noFill/>
          <a:ln>
            <a:noFill/>
          </a:ln>
        </p:spPr>
      </p:pic>
      <p:pic>
        <p:nvPicPr>
          <p:cNvPr id="44" name="Google Shape;685;p81" descr="Logo&#10;&#10;Description automatically generated with medium confidence">
            <a:extLst>
              <a:ext uri="{FF2B5EF4-FFF2-40B4-BE49-F238E27FC236}">
                <a16:creationId xmlns:a16="http://schemas.microsoft.com/office/drawing/2014/main" id="{CDCDDB7A-85D5-392C-CF65-FEC9B8AD959B}"/>
              </a:ext>
            </a:extLst>
          </p:cNvPr>
          <p:cNvPicPr preferRelativeResize="0"/>
          <p:nvPr/>
        </p:nvPicPr>
        <p:blipFill rotWithShape="1">
          <a:blip r:embed="rId13">
            <a:alphaModFix/>
          </a:blip>
          <a:srcRect t="30669" b="30485"/>
          <a:stretch/>
        </p:blipFill>
        <p:spPr>
          <a:xfrm>
            <a:off x="5043304" y="3272298"/>
            <a:ext cx="936107" cy="363639"/>
          </a:xfrm>
          <a:prstGeom prst="rect">
            <a:avLst/>
          </a:prstGeom>
          <a:noFill/>
          <a:ln>
            <a:noFill/>
          </a:ln>
        </p:spPr>
      </p:pic>
      <p:pic>
        <p:nvPicPr>
          <p:cNvPr id="45" name="Google Shape;692;p81">
            <a:extLst>
              <a:ext uri="{FF2B5EF4-FFF2-40B4-BE49-F238E27FC236}">
                <a16:creationId xmlns:a16="http://schemas.microsoft.com/office/drawing/2014/main" id="{EB92C8A0-5A31-6DAB-A4AD-40ABC156F49A}"/>
              </a:ext>
            </a:extLst>
          </p:cNvPr>
          <p:cNvPicPr preferRelativeResize="0"/>
          <p:nvPr/>
        </p:nvPicPr>
        <p:blipFill>
          <a:blip r:embed="rId14">
            <a:alphaModFix/>
          </a:blip>
          <a:stretch>
            <a:fillRect/>
          </a:stretch>
        </p:blipFill>
        <p:spPr>
          <a:xfrm>
            <a:off x="5164745" y="4295673"/>
            <a:ext cx="1129575" cy="485875"/>
          </a:xfrm>
          <a:prstGeom prst="rect">
            <a:avLst/>
          </a:prstGeom>
          <a:noFill/>
          <a:ln>
            <a:noFill/>
          </a:ln>
        </p:spPr>
      </p:pic>
      <p:pic>
        <p:nvPicPr>
          <p:cNvPr id="46" name="Google Shape;693;p81">
            <a:extLst>
              <a:ext uri="{FF2B5EF4-FFF2-40B4-BE49-F238E27FC236}">
                <a16:creationId xmlns:a16="http://schemas.microsoft.com/office/drawing/2014/main" id="{EE54403F-7708-EE14-D457-DBA4E0DA34A0}"/>
              </a:ext>
            </a:extLst>
          </p:cNvPr>
          <p:cNvPicPr preferRelativeResize="0"/>
          <p:nvPr/>
        </p:nvPicPr>
        <p:blipFill>
          <a:blip r:embed="rId15">
            <a:alphaModFix/>
          </a:blip>
          <a:stretch>
            <a:fillRect/>
          </a:stretch>
        </p:blipFill>
        <p:spPr>
          <a:xfrm>
            <a:off x="5211305" y="4903706"/>
            <a:ext cx="1337228" cy="485875"/>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2440885E-64E1-82D5-A508-A22AD2C9D58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63232" y="4274206"/>
            <a:ext cx="1290365" cy="374422"/>
          </a:xfrm>
          <a:prstGeom prst="rect">
            <a:avLst/>
          </a:prstGeom>
        </p:spPr>
      </p:pic>
      <p:pic>
        <p:nvPicPr>
          <p:cNvPr id="8" name="Picture 7" descr="Icon&#10;&#10;Description automatically generated">
            <a:extLst>
              <a:ext uri="{FF2B5EF4-FFF2-40B4-BE49-F238E27FC236}">
                <a16:creationId xmlns:a16="http://schemas.microsoft.com/office/drawing/2014/main" id="{FF3D2D89-BE4B-5654-DB4B-9963235EE2A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4895" y="4224790"/>
            <a:ext cx="772122" cy="669600"/>
          </a:xfrm>
          <a:prstGeom prst="rect">
            <a:avLst/>
          </a:prstGeom>
        </p:spPr>
      </p:pic>
      <p:pic>
        <p:nvPicPr>
          <p:cNvPr id="51" name="Google Shape;689;p81" descr="A picture containing background pattern&#10;&#10;Description automatically generated">
            <a:extLst>
              <a:ext uri="{FF2B5EF4-FFF2-40B4-BE49-F238E27FC236}">
                <a16:creationId xmlns:a16="http://schemas.microsoft.com/office/drawing/2014/main" id="{9D26FE4D-95CF-2D4F-51BE-D06B1A93CD00}"/>
              </a:ext>
            </a:extLst>
          </p:cNvPr>
          <p:cNvPicPr preferRelativeResize="0"/>
          <p:nvPr/>
        </p:nvPicPr>
        <p:blipFill rotWithShape="1">
          <a:blip r:embed="rId18">
            <a:alphaModFix/>
          </a:blip>
          <a:srcRect/>
          <a:stretch/>
        </p:blipFill>
        <p:spPr>
          <a:xfrm>
            <a:off x="4220285" y="6087205"/>
            <a:ext cx="1095135" cy="424673"/>
          </a:xfrm>
          <a:prstGeom prst="rect">
            <a:avLst/>
          </a:prstGeom>
          <a:noFill/>
          <a:ln>
            <a:noFill/>
          </a:ln>
        </p:spPr>
      </p:pic>
      <p:pic>
        <p:nvPicPr>
          <p:cNvPr id="52" name="Google Shape;690;p81" descr="Shape&#10;&#10;Description automatically generated with medium confidence">
            <a:extLst>
              <a:ext uri="{FF2B5EF4-FFF2-40B4-BE49-F238E27FC236}">
                <a16:creationId xmlns:a16="http://schemas.microsoft.com/office/drawing/2014/main" id="{3E5A8F61-7B2C-8500-798F-6C4FAF051DFA}"/>
              </a:ext>
            </a:extLst>
          </p:cNvPr>
          <p:cNvPicPr preferRelativeResize="0"/>
          <p:nvPr/>
        </p:nvPicPr>
        <p:blipFill rotWithShape="1">
          <a:blip r:embed="rId19">
            <a:alphaModFix/>
          </a:blip>
          <a:srcRect/>
          <a:stretch/>
        </p:blipFill>
        <p:spPr>
          <a:xfrm>
            <a:off x="7124344" y="6211980"/>
            <a:ext cx="1122659" cy="232977"/>
          </a:xfrm>
          <a:prstGeom prst="rect">
            <a:avLst/>
          </a:prstGeom>
          <a:noFill/>
          <a:ln>
            <a:noFill/>
          </a:ln>
        </p:spPr>
      </p:pic>
      <p:sp>
        <p:nvSpPr>
          <p:cNvPr id="53" name="Google Shape;687;p81">
            <a:extLst>
              <a:ext uri="{FF2B5EF4-FFF2-40B4-BE49-F238E27FC236}">
                <a16:creationId xmlns:a16="http://schemas.microsoft.com/office/drawing/2014/main" id="{746F27CF-EDA9-65DB-4D25-139BB2225C1F}"/>
              </a:ext>
            </a:extLst>
          </p:cNvPr>
          <p:cNvSpPr txBox="1"/>
          <p:nvPr/>
        </p:nvSpPr>
        <p:spPr>
          <a:xfrm>
            <a:off x="8149743" y="6114688"/>
            <a:ext cx="2483538" cy="397190"/>
          </a:xfrm>
          <a:prstGeom prst="rect">
            <a:avLst/>
          </a:prstGeom>
          <a:noFill/>
          <a:ln>
            <a:noFill/>
          </a:ln>
        </p:spPr>
        <p:txBody>
          <a:bodyPr spcFirstLastPara="1" wrap="square" lIns="97525" tIns="97525" rIns="97525" bIns="97525" anchor="t" anchorCtr="0">
            <a:spAutoFit/>
          </a:bodyPr>
          <a:lstStyle/>
          <a:p>
            <a:pPr marL="0" marR="0" lvl="0" indent="0" algn="ctr" rtl="0">
              <a:lnSpc>
                <a:spcPct val="115000"/>
              </a:lnSpc>
              <a:spcBef>
                <a:spcPts val="0"/>
              </a:spcBef>
              <a:spcAft>
                <a:spcPts val="0"/>
              </a:spcAft>
              <a:buClr>
                <a:srgbClr val="000000"/>
              </a:buClr>
              <a:buSzPts val="1200"/>
              <a:buFont typeface="Arial"/>
              <a:buNone/>
            </a:pPr>
            <a:r>
              <a:rPr lang="en-US" sz="1300" b="0" i="0" u="none" strike="noStrike" cap="none" dirty="0">
                <a:solidFill>
                  <a:schemeClr val="dk1"/>
                </a:solidFill>
                <a:latin typeface="Times New Roman"/>
                <a:ea typeface="Times New Roman"/>
                <a:cs typeface="Times New Roman"/>
                <a:sym typeface="Times New Roman"/>
              </a:rPr>
              <a:t>World Resources Institute</a:t>
            </a:r>
            <a:endParaRPr sz="2000" b="0" i="0" u="none" strike="noStrike" cap="none" dirty="0">
              <a:solidFill>
                <a:srgbClr val="000000"/>
              </a:solidFill>
              <a:latin typeface="Arial"/>
              <a:ea typeface="Arial"/>
              <a:cs typeface="Arial"/>
              <a:sym typeface="Arial"/>
            </a:endParaRPr>
          </a:p>
        </p:txBody>
      </p:sp>
      <p:pic>
        <p:nvPicPr>
          <p:cNvPr id="54" name="Google Shape;694;p81">
            <a:extLst>
              <a:ext uri="{FF2B5EF4-FFF2-40B4-BE49-F238E27FC236}">
                <a16:creationId xmlns:a16="http://schemas.microsoft.com/office/drawing/2014/main" id="{301F2388-9B9D-5D4B-B939-9B357E207A87}"/>
              </a:ext>
            </a:extLst>
          </p:cNvPr>
          <p:cNvPicPr preferRelativeResize="0"/>
          <p:nvPr/>
        </p:nvPicPr>
        <p:blipFill>
          <a:blip r:embed="rId20">
            <a:alphaModFix/>
          </a:blip>
          <a:stretch>
            <a:fillRect/>
          </a:stretch>
        </p:blipFill>
        <p:spPr>
          <a:xfrm>
            <a:off x="5511358" y="6087205"/>
            <a:ext cx="1393939" cy="410125"/>
          </a:xfrm>
          <a:prstGeom prst="rect">
            <a:avLst/>
          </a:prstGeom>
          <a:noFill/>
          <a:ln>
            <a:noFill/>
          </a:ln>
        </p:spPr>
      </p:pic>
      <p:sp>
        <p:nvSpPr>
          <p:cNvPr id="56" name="Google Shape;649;p81">
            <a:extLst>
              <a:ext uri="{FF2B5EF4-FFF2-40B4-BE49-F238E27FC236}">
                <a16:creationId xmlns:a16="http://schemas.microsoft.com/office/drawing/2014/main" id="{41A3DE49-E9F5-1662-66E5-4DC6931BFC00}"/>
              </a:ext>
            </a:extLst>
          </p:cNvPr>
          <p:cNvSpPr txBox="1"/>
          <p:nvPr/>
        </p:nvSpPr>
        <p:spPr>
          <a:xfrm>
            <a:off x="5283730" y="418674"/>
            <a:ext cx="3696708" cy="440389"/>
          </a:xfrm>
          <a:prstGeom prst="rect">
            <a:avLst/>
          </a:prstGeom>
          <a:noFill/>
          <a:ln>
            <a:noFill/>
          </a:ln>
        </p:spPr>
        <p:txBody>
          <a:bodyPr spcFirstLastPara="1" wrap="square" lIns="97525" tIns="97525" rIns="97525" bIns="975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US" sz="1500" b="0" i="0" u="none" strike="noStrike" cap="none" dirty="0">
                <a:solidFill>
                  <a:schemeClr val="dk2"/>
                </a:solidFill>
                <a:latin typeface="Open Sans SemiBold"/>
                <a:ea typeface="Open Sans SemiBold"/>
                <a:cs typeface="Open Sans SemiBold"/>
                <a:sym typeface="Open Sans SemiBold"/>
              </a:rPr>
              <a:t>PREMIUM MEMBERS</a:t>
            </a:r>
            <a:endParaRPr sz="1900" b="0" i="0" u="none" strike="noStrike" cap="none" dirty="0">
              <a:solidFill>
                <a:srgbClr val="000000"/>
              </a:solidFill>
              <a:latin typeface="Arial"/>
              <a:ea typeface="Arial"/>
              <a:cs typeface="Arial"/>
              <a:sym typeface="Arial"/>
            </a:endParaRPr>
          </a:p>
        </p:txBody>
      </p:sp>
      <p:sp>
        <p:nvSpPr>
          <p:cNvPr id="57" name="Google Shape;649;p81">
            <a:extLst>
              <a:ext uri="{FF2B5EF4-FFF2-40B4-BE49-F238E27FC236}">
                <a16:creationId xmlns:a16="http://schemas.microsoft.com/office/drawing/2014/main" id="{2C7AE01D-04DE-3BF8-FD29-BDA9F7B2EFF4}"/>
              </a:ext>
            </a:extLst>
          </p:cNvPr>
          <p:cNvSpPr txBox="1"/>
          <p:nvPr/>
        </p:nvSpPr>
        <p:spPr>
          <a:xfrm>
            <a:off x="5289905" y="1520682"/>
            <a:ext cx="3696708" cy="462412"/>
          </a:xfrm>
          <a:prstGeom prst="rect">
            <a:avLst/>
          </a:prstGeom>
          <a:noFill/>
          <a:ln>
            <a:noFill/>
          </a:ln>
        </p:spPr>
        <p:txBody>
          <a:bodyPr spcFirstLastPara="1" wrap="square" lIns="97525" tIns="97525" rIns="97525" bIns="975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US" sz="1500" b="0" i="0" u="none" strike="noStrike" cap="none" dirty="0">
                <a:solidFill>
                  <a:schemeClr val="dk2"/>
                </a:solidFill>
                <a:latin typeface="Open Sans SemiBold"/>
                <a:ea typeface="Open Sans SemiBold"/>
                <a:cs typeface="Open Sans SemiBold"/>
                <a:sym typeface="Open Sans SemiBold"/>
              </a:rPr>
              <a:t>GENERAL MEMBERS</a:t>
            </a:r>
            <a:endParaRPr sz="1900" b="0" i="0" u="none" strike="noStrike" cap="none" dirty="0">
              <a:solidFill>
                <a:srgbClr val="000000"/>
              </a:solidFill>
              <a:latin typeface="Arial"/>
              <a:ea typeface="Arial"/>
              <a:cs typeface="Arial"/>
              <a:sym typeface="Arial"/>
            </a:endParaRPr>
          </a:p>
        </p:txBody>
      </p:sp>
      <p:sp>
        <p:nvSpPr>
          <p:cNvPr id="58" name="Google Shape;649;p81">
            <a:extLst>
              <a:ext uri="{FF2B5EF4-FFF2-40B4-BE49-F238E27FC236}">
                <a16:creationId xmlns:a16="http://schemas.microsoft.com/office/drawing/2014/main" id="{F81EC8E9-EE8B-78A0-383F-F4DB1C3B6DA2}"/>
              </a:ext>
            </a:extLst>
          </p:cNvPr>
          <p:cNvSpPr txBox="1"/>
          <p:nvPr/>
        </p:nvSpPr>
        <p:spPr>
          <a:xfrm>
            <a:off x="5211305" y="3829496"/>
            <a:ext cx="3696708" cy="462412"/>
          </a:xfrm>
          <a:prstGeom prst="rect">
            <a:avLst/>
          </a:prstGeom>
          <a:noFill/>
          <a:ln>
            <a:noFill/>
          </a:ln>
        </p:spPr>
        <p:txBody>
          <a:bodyPr spcFirstLastPara="1" wrap="square" lIns="97525" tIns="97525" rIns="97525" bIns="975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US" sz="1500" b="0" i="0" u="none" strike="noStrike" cap="none" dirty="0">
                <a:solidFill>
                  <a:schemeClr val="dk2"/>
                </a:solidFill>
                <a:latin typeface="Open Sans SemiBold"/>
                <a:ea typeface="Open Sans SemiBold"/>
                <a:cs typeface="Open Sans SemiBold"/>
                <a:sym typeface="Open Sans SemiBold"/>
              </a:rPr>
              <a:t>ASSOCIATE MEMBERS</a:t>
            </a:r>
            <a:endParaRPr sz="1900" b="0" i="0" u="none" strike="noStrike" cap="none" dirty="0">
              <a:solidFill>
                <a:srgbClr val="000000"/>
              </a:solidFill>
              <a:latin typeface="Arial"/>
              <a:ea typeface="Arial"/>
              <a:cs typeface="Arial"/>
              <a:sym typeface="Arial"/>
            </a:endParaRPr>
          </a:p>
        </p:txBody>
      </p:sp>
      <p:sp>
        <p:nvSpPr>
          <p:cNvPr id="59" name="Google Shape;649;p81">
            <a:extLst>
              <a:ext uri="{FF2B5EF4-FFF2-40B4-BE49-F238E27FC236}">
                <a16:creationId xmlns:a16="http://schemas.microsoft.com/office/drawing/2014/main" id="{42B9515C-50B9-0974-95C7-FD8D6D855ABE}"/>
              </a:ext>
            </a:extLst>
          </p:cNvPr>
          <p:cNvSpPr txBox="1"/>
          <p:nvPr/>
        </p:nvSpPr>
        <p:spPr>
          <a:xfrm>
            <a:off x="5380484" y="5577382"/>
            <a:ext cx="3696708" cy="462412"/>
          </a:xfrm>
          <a:prstGeom prst="rect">
            <a:avLst/>
          </a:prstGeom>
          <a:noFill/>
          <a:ln>
            <a:noFill/>
          </a:ln>
        </p:spPr>
        <p:txBody>
          <a:bodyPr spcFirstLastPara="1" wrap="square" lIns="97525" tIns="97525" rIns="97525" bIns="97525" anchor="t" anchorCtr="0">
            <a:spAutoFit/>
          </a:bodyPr>
          <a:lstStyle/>
          <a:p>
            <a:pPr marL="0" marR="0" lvl="0" indent="0" algn="ctr" rtl="0">
              <a:lnSpc>
                <a:spcPct val="115000"/>
              </a:lnSpc>
              <a:spcBef>
                <a:spcPts val="0"/>
              </a:spcBef>
              <a:spcAft>
                <a:spcPts val="0"/>
              </a:spcAft>
              <a:buClr>
                <a:srgbClr val="000000"/>
              </a:buClr>
              <a:buSzPts val="1500"/>
              <a:buFont typeface="Arial"/>
              <a:buNone/>
            </a:pPr>
            <a:r>
              <a:rPr lang="en-US" sz="1500" b="0" i="0" u="none" strike="noStrike" cap="none" dirty="0">
                <a:solidFill>
                  <a:schemeClr val="dk2"/>
                </a:solidFill>
                <a:latin typeface="Open Sans SemiBold"/>
                <a:ea typeface="Open Sans SemiBold"/>
                <a:cs typeface="Open Sans SemiBold"/>
                <a:sym typeface="Open Sans SemiBold"/>
              </a:rPr>
              <a:t>PARTNERS &amp; DATA PROVIDERS</a:t>
            </a:r>
            <a:endParaRPr sz="1900" b="0" i="0" u="none" strike="noStrike" cap="none" dirty="0">
              <a:solidFill>
                <a:srgbClr val="000000"/>
              </a:solidFill>
              <a:latin typeface="Arial"/>
              <a:ea typeface="Arial"/>
              <a:cs typeface="Arial"/>
              <a:sym typeface="Arial"/>
            </a:endParaRPr>
          </a:p>
        </p:txBody>
      </p:sp>
      <p:pic>
        <p:nvPicPr>
          <p:cNvPr id="7" name="Graphic 6">
            <a:extLst>
              <a:ext uri="{FF2B5EF4-FFF2-40B4-BE49-F238E27FC236}">
                <a16:creationId xmlns:a16="http://schemas.microsoft.com/office/drawing/2014/main" id="{0A9C9EEE-D299-A04B-657D-62234027081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773451" y="4903706"/>
            <a:ext cx="572416" cy="669600"/>
          </a:xfrm>
          <a:prstGeom prst="rect">
            <a:avLst/>
          </a:prstGeom>
        </p:spPr>
      </p:pic>
      <p:pic>
        <p:nvPicPr>
          <p:cNvPr id="4" name="Picture 3" descr="A blue and white sign&#10;&#10;Description automatically generated with low confidence">
            <a:extLst>
              <a:ext uri="{FF2B5EF4-FFF2-40B4-BE49-F238E27FC236}">
                <a16:creationId xmlns:a16="http://schemas.microsoft.com/office/drawing/2014/main" id="{5550C289-AC7D-148E-1851-162BA73F609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27435" y="1914951"/>
            <a:ext cx="1202250" cy="631532"/>
          </a:xfrm>
          <a:prstGeom prst="rect">
            <a:avLst/>
          </a:prstGeom>
        </p:spPr>
      </p:pic>
      <p:pic>
        <p:nvPicPr>
          <p:cNvPr id="13" name="Picture 12" descr="Logo, company name&#10;&#10;Description automatically generated">
            <a:extLst>
              <a:ext uri="{FF2B5EF4-FFF2-40B4-BE49-F238E27FC236}">
                <a16:creationId xmlns:a16="http://schemas.microsoft.com/office/drawing/2014/main" id="{1D05B960-47AA-B337-D361-BABC31070394}"/>
              </a:ext>
            </a:extLst>
          </p:cNvPr>
          <p:cNvPicPr>
            <a:picLocks noChangeAspect="1"/>
          </p:cNvPicPr>
          <p:nvPr/>
        </p:nvPicPr>
        <p:blipFill rotWithShape="1">
          <a:blip r:embed="rId24">
            <a:extLst>
              <a:ext uri="{28A0092B-C50C-407E-A947-70E740481C1C}">
                <a14:useLocalDpi xmlns:a14="http://schemas.microsoft.com/office/drawing/2010/main" val="0"/>
              </a:ext>
            </a:extLst>
          </a:blip>
          <a:srcRect l="10476" t="39946" r="7866" b="39279"/>
          <a:stretch/>
        </p:blipFill>
        <p:spPr>
          <a:xfrm>
            <a:off x="7607666" y="4815226"/>
            <a:ext cx="2165093" cy="550822"/>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742CD889-4664-4AB8-C87E-C7A2A7B6F5D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576994" y="662737"/>
            <a:ext cx="1991255" cy="807418"/>
          </a:xfrm>
          <a:prstGeom prst="rect">
            <a:avLst/>
          </a:prstGeom>
        </p:spPr>
      </p:pic>
    </p:spTree>
    <p:extLst>
      <p:ext uri="{BB962C8B-B14F-4D97-AF65-F5344CB8AC3E}">
        <p14:creationId xmlns:p14="http://schemas.microsoft.com/office/powerpoint/2010/main" val="2579217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3711B-D0F0-452B-8001-85F3688E6A19}"/>
              </a:ext>
            </a:extLst>
          </p:cNvPr>
          <p:cNvSpPr>
            <a:spLocks noGrp="1"/>
          </p:cNvSpPr>
          <p:nvPr>
            <p:ph type="title"/>
          </p:nvPr>
        </p:nvSpPr>
        <p:spPr>
          <a:xfrm>
            <a:off x="479426" y="284443"/>
            <a:ext cx="10721974" cy="887067"/>
          </a:xfrm>
        </p:spPr>
        <p:txBody>
          <a:bodyPr/>
          <a:lstStyle/>
          <a:p>
            <a:r>
              <a:rPr lang="de-DE" dirty="0">
                <a:cs typeface="Arial"/>
              </a:rPr>
              <a:t>Problem: </a:t>
            </a:r>
            <a:r>
              <a:rPr lang="de-DE" dirty="0">
                <a:solidFill>
                  <a:srgbClr val="168FDF"/>
                </a:solidFill>
                <a:cs typeface="Arial"/>
              </a:rPr>
              <a:t>investors lack data coverage, quality, interoperability required for scaling climate impact</a:t>
            </a:r>
            <a:endParaRPr lang="en-GB" dirty="0">
              <a:solidFill>
                <a:srgbClr val="168FDF"/>
              </a:solidFill>
            </a:endParaRPr>
          </a:p>
        </p:txBody>
      </p:sp>
      <p:pic>
        <p:nvPicPr>
          <p:cNvPr id="5" name="Picture 4">
            <a:extLst>
              <a:ext uri="{FF2B5EF4-FFF2-40B4-BE49-F238E27FC236}">
                <a16:creationId xmlns:a16="http://schemas.microsoft.com/office/drawing/2014/main" id="{09B14E4A-943E-457F-94E8-737227C2A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9943" y="1819107"/>
            <a:ext cx="8142630" cy="4363086"/>
          </a:xfrm>
          <a:prstGeom prst="rect">
            <a:avLst/>
          </a:prstGeom>
        </p:spPr>
      </p:pic>
      <p:pic>
        <p:nvPicPr>
          <p:cNvPr id="6" name="Picture 5" descr="A picture containing screenshot&#10;&#10;Description generated with high confidence">
            <a:extLst>
              <a:ext uri="{FF2B5EF4-FFF2-40B4-BE49-F238E27FC236}">
                <a16:creationId xmlns:a16="http://schemas.microsoft.com/office/drawing/2014/main" id="{484631BA-42FD-4993-9ED1-8F4A6D143103}"/>
              </a:ext>
            </a:extLst>
          </p:cNvPr>
          <p:cNvPicPr>
            <a:picLocks noChangeAspect="1"/>
          </p:cNvPicPr>
          <p:nvPr/>
        </p:nvPicPr>
        <p:blipFill rotWithShape="1">
          <a:blip r:embed="rId4">
            <a:extLst>
              <a:ext uri="{28A0092B-C50C-407E-A947-70E740481C1C}">
                <a14:useLocalDpi xmlns:a14="http://schemas.microsoft.com/office/drawing/2010/main" val="0"/>
              </a:ext>
            </a:extLst>
          </a:blip>
          <a:srcRect l="88203" t="3054" r="10000" b="92640"/>
          <a:stretch/>
        </p:blipFill>
        <p:spPr>
          <a:xfrm>
            <a:off x="9045978" y="1404669"/>
            <a:ext cx="164306" cy="221456"/>
          </a:xfrm>
          <a:prstGeom prst="rect">
            <a:avLst/>
          </a:prstGeom>
        </p:spPr>
      </p:pic>
      <p:pic>
        <p:nvPicPr>
          <p:cNvPr id="7" name="Picture 6" descr="A picture containing screenshot&#10;&#10;Description generated with high confidence">
            <a:extLst>
              <a:ext uri="{FF2B5EF4-FFF2-40B4-BE49-F238E27FC236}">
                <a16:creationId xmlns:a16="http://schemas.microsoft.com/office/drawing/2014/main" id="{1EF45172-6E3B-44D6-9091-5A387066DA22}"/>
              </a:ext>
            </a:extLst>
          </p:cNvPr>
          <p:cNvPicPr>
            <a:picLocks noChangeAspect="1"/>
          </p:cNvPicPr>
          <p:nvPr/>
        </p:nvPicPr>
        <p:blipFill rotWithShape="1">
          <a:blip r:embed="rId4">
            <a:extLst>
              <a:ext uri="{28A0092B-C50C-407E-A947-70E740481C1C}">
                <a14:useLocalDpi xmlns:a14="http://schemas.microsoft.com/office/drawing/2010/main" val="0"/>
              </a:ext>
            </a:extLst>
          </a:blip>
          <a:srcRect l="73594" t="3193" r="23984" b="92501"/>
          <a:stretch/>
        </p:blipFill>
        <p:spPr>
          <a:xfrm>
            <a:off x="10230728" y="1423779"/>
            <a:ext cx="221456" cy="221456"/>
          </a:xfrm>
          <a:prstGeom prst="rect">
            <a:avLst/>
          </a:prstGeom>
        </p:spPr>
      </p:pic>
      <p:sp>
        <p:nvSpPr>
          <p:cNvPr id="8" name="TextBox 7">
            <a:extLst>
              <a:ext uri="{FF2B5EF4-FFF2-40B4-BE49-F238E27FC236}">
                <a16:creationId xmlns:a16="http://schemas.microsoft.com/office/drawing/2014/main" id="{BC3E7029-5C2D-4949-A576-92411C1124E3}"/>
              </a:ext>
            </a:extLst>
          </p:cNvPr>
          <p:cNvSpPr txBox="1"/>
          <p:nvPr/>
        </p:nvSpPr>
        <p:spPr>
          <a:xfrm>
            <a:off x="9290693" y="1399981"/>
            <a:ext cx="1265125" cy="253916"/>
          </a:xfrm>
          <a:prstGeom prst="rect">
            <a:avLst/>
          </a:prstGeom>
          <a:noFill/>
        </p:spPr>
        <p:txBody>
          <a:bodyPr wrap="square" rtlCol="0">
            <a:spAutoFit/>
          </a:bodyPr>
          <a:lstStyle/>
          <a:p>
            <a:pPr defTabSz="685800">
              <a:buClrTx/>
              <a:defRPr/>
            </a:pPr>
            <a:r>
              <a:rPr lang="en-US" sz="1050" kern="1200" dirty="0">
                <a:solidFill>
                  <a:srgbClr val="5E5F62"/>
                </a:solidFill>
                <a:ea typeface="+mn-ea"/>
                <a:cs typeface="+mn-cs"/>
              </a:rPr>
              <a:t>Well covered</a:t>
            </a:r>
          </a:p>
        </p:txBody>
      </p:sp>
      <p:sp>
        <p:nvSpPr>
          <p:cNvPr id="9" name="TextBox 8">
            <a:extLst>
              <a:ext uri="{FF2B5EF4-FFF2-40B4-BE49-F238E27FC236}">
                <a16:creationId xmlns:a16="http://schemas.microsoft.com/office/drawing/2014/main" id="{C54580C8-0857-4A30-8EF3-97D30A7AF465}"/>
              </a:ext>
            </a:extLst>
          </p:cNvPr>
          <p:cNvSpPr txBox="1"/>
          <p:nvPr/>
        </p:nvSpPr>
        <p:spPr>
          <a:xfrm>
            <a:off x="10494586" y="1408364"/>
            <a:ext cx="1093820" cy="253916"/>
          </a:xfrm>
          <a:prstGeom prst="rect">
            <a:avLst/>
          </a:prstGeom>
          <a:noFill/>
        </p:spPr>
        <p:txBody>
          <a:bodyPr wrap="square" rtlCol="0">
            <a:spAutoFit/>
          </a:bodyPr>
          <a:lstStyle/>
          <a:p>
            <a:pPr defTabSz="685800">
              <a:buClrTx/>
              <a:defRPr/>
            </a:pPr>
            <a:r>
              <a:rPr lang="en-US" sz="1050" kern="1200" dirty="0">
                <a:solidFill>
                  <a:srgbClr val="5E5F62"/>
                </a:solidFill>
                <a:ea typeface="+mn-ea"/>
                <a:cs typeface="+mn-cs"/>
              </a:rPr>
              <a:t>Less covered</a:t>
            </a:r>
          </a:p>
        </p:txBody>
      </p:sp>
      <p:sp>
        <p:nvSpPr>
          <p:cNvPr id="10" name="Rectangle 9">
            <a:extLst>
              <a:ext uri="{FF2B5EF4-FFF2-40B4-BE49-F238E27FC236}">
                <a16:creationId xmlns:a16="http://schemas.microsoft.com/office/drawing/2014/main" id="{85F0ACF2-DA7B-4C32-8C61-458A62A348F3}"/>
              </a:ext>
            </a:extLst>
          </p:cNvPr>
          <p:cNvSpPr/>
          <p:nvPr/>
        </p:nvSpPr>
        <p:spPr>
          <a:xfrm>
            <a:off x="9017876" y="1401518"/>
            <a:ext cx="2425704" cy="2308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dirty="0">
              <a:solidFill>
                <a:srgbClr val="FFFFFF"/>
              </a:solidFill>
              <a:latin typeface="Dubai Light"/>
            </a:endParaRPr>
          </a:p>
        </p:txBody>
      </p:sp>
      <p:sp>
        <p:nvSpPr>
          <p:cNvPr id="12" name="Rectangle: Rounded Corners 11">
            <a:extLst>
              <a:ext uri="{FF2B5EF4-FFF2-40B4-BE49-F238E27FC236}">
                <a16:creationId xmlns:a16="http://schemas.microsoft.com/office/drawing/2014/main" id="{5A5C03AD-63FF-4672-A363-BD7A3B882D68}"/>
              </a:ext>
            </a:extLst>
          </p:cNvPr>
          <p:cNvSpPr/>
          <p:nvPr/>
        </p:nvSpPr>
        <p:spPr>
          <a:xfrm>
            <a:off x="478934" y="2089380"/>
            <a:ext cx="2925925" cy="1347138"/>
          </a:xfrm>
          <a:prstGeom prst="roundRect">
            <a:avLst>
              <a:gd name="adj" fmla="val 730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96000" tIns="108000" rtlCol="0" anchor="ctr"/>
          <a:lstStyle/>
          <a:p>
            <a:pPr algn="ctr"/>
            <a:r>
              <a:rPr lang="en-US" sz="1600" dirty="0">
                <a:solidFill>
                  <a:schemeClr val="bg1"/>
                </a:solidFill>
                <a:cs typeface="Montserrat Light"/>
              </a:rPr>
              <a:t>Data and existing tools’ coverage of asset classes beyond listed large-cap equities is poor</a:t>
            </a:r>
            <a:endParaRPr lang="en-GB" sz="1600" dirty="0">
              <a:solidFill>
                <a:schemeClr val="bg1"/>
              </a:solidFill>
            </a:endParaRPr>
          </a:p>
        </p:txBody>
      </p:sp>
      <p:sp>
        <p:nvSpPr>
          <p:cNvPr id="20" name="Rectangle: Rounded Corners 19">
            <a:extLst>
              <a:ext uri="{FF2B5EF4-FFF2-40B4-BE49-F238E27FC236}">
                <a16:creationId xmlns:a16="http://schemas.microsoft.com/office/drawing/2014/main" id="{220D9FB8-DCE7-4D9A-823A-B24CE17DA854}"/>
              </a:ext>
            </a:extLst>
          </p:cNvPr>
          <p:cNvSpPr/>
          <p:nvPr/>
        </p:nvSpPr>
        <p:spPr>
          <a:xfrm>
            <a:off x="478935" y="3804536"/>
            <a:ext cx="2925925" cy="1018820"/>
          </a:xfrm>
          <a:prstGeom prst="roundRect">
            <a:avLst>
              <a:gd name="adj" fmla="val 583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Situation in countries outside OECD even worse</a:t>
            </a:r>
            <a:endParaRPr lang="en-GB" sz="1600" dirty="0">
              <a:solidFill>
                <a:schemeClr val="bg1"/>
              </a:solidFill>
            </a:endParaRPr>
          </a:p>
        </p:txBody>
      </p:sp>
      <p:sp>
        <p:nvSpPr>
          <p:cNvPr id="24" name="Rectangle: Rounded Corners 23">
            <a:extLst>
              <a:ext uri="{FF2B5EF4-FFF2-40B4-BE49-F238E27FC236}">
                <a16:creationId xmlns:a16="http://schemas.microsoft.com/office/drawing/2014/main" id="{1C485728-D2FF-432F-B4DB-94D5040A70A1}"/>
              </a:ext>
            </a:extLst>
          </p:cNvPr>
          <p:cNvSpPr/>
          <p:nvPr/>
        </p:nvSpPr>
        <p:spPr>
          <a:xfrm>
            <a:off x="478934" y="5195874"/>
            <a:ext cx="2925925" cy="1018820"/>
          </a:xfrm>
          <a:prstGeom prst="roundRect">
            <a:avLst>
              <a:gd name="adj" fmla="val 738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3200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Quality, comparability, interoperability, and trust are often poor</a:t>
            </a:r>
            <a:endParaRPr lang="en-GB" sz="1600" dirty="0">
              <a:solidFill>
                <a:schemeClr val="bg1"/>
              </a:solidFill>
            </a:endParaRPr>
          </a:p>
        </p:txBody>
      </p:sp>
      <p:sp>
        <p:nvSpPr>
          <p:cNvPr id="3" name="Rectangle: Rounded Corners 2">
            <a:extLst>
              <a:ext uri="{FF2B5EF4-FFF2-40B4-BE49-F238E27FC236}">
                <a16:creationId xmlns:a16="http://schemas.microsoft.com/office/drawing/2014/main" id="{45CC5211-9DB3-4EFB-A547-612389C9D79D}"/>
              </a:ext>
            </a:extLst>
          </p:cNvPr>
          <p:cNvSpPr/>
          <p:nvPr/>
        </p:nvSpPr>
        <p:spPr>
          <a:xfrm>
            <a:off x="478934" y="2103201"/>
            <a:ext cx="324577" cy="13471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a:t>
            </a:r>
            <a:endParaRPr lang="en-GB" dirty="0"/>
          </a:p>
        </p:txBody>
      </p:sp>
      <p:sp>
        <p:nvSpPr>
          <p:cNvPr id="18" name="Rectangle: Rounded Corners 17">
            <a:extLst>
              <a:ext uri="{FF2B5EF4-FFF2-40B4-BE49-F238E27FC236}">
                <a16:creationId xmlns:a16="http://schemas.microsoft.com/office/drawing/2014/main" id="{C1AE85A3-BBB7-4F5A-9213-778BB5230BCF}"/>
              </a:ext>
            </a:extLst>
          </p:cNvPr>
          <p:cNvSpPr/>
          <p:nvPr/>
        </p:nvSpPr>
        <p:spPr>
          <a:xfrm>
            <a:off x="478404" y="3818357"/>
            <a:ext cx="324577" cy="1005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a:t>
            </a:r>
            <a:endParaRPr lang="en-GB" dirty="0"/>
          </a:p>
        </p:txBody>
      </p:sp>
      <p:sp>
        <p:nvSpPr>
          <p:cNvPr id="19" name="Rectangle: Rounded Corners 18">
            <a:extLst>
              <a:ext uri="{FF2B5EF4-FFF2-40B4-BE49-F238E27FC236}">
                <a16:creationId xmlns:a16="http://schemas.microsoft.com/office/drawing/2014/main" id="{19785DF3-7139-4E03-95B2-47A6A1C6140D}"/>
              </a:ext>
            </a:extLst>
          </p:cNvPr>
          <p:cNvSpPr/>
          <p:nvPr/>
        </p:nvSpPr>
        <p:spPr>
          <a:xfrm>
            <a:off x="478403" y="5209694"/>
            <a:ext cx="324577" cy="10050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a:t>
            </a:r>
            <a:endParaRPr lang="en-GB" dirty="0"/>
          </a:p>
        </p:txBody>
      </p:sp>
      <p:sp>
        <p:nvSpPr>
          <p:cNvPr id="11" name="TextBox 10">
            <a:extLst>
              <a:ext uri="{FF2B5EF4-FFF2-40B4-BE49-F238E27FC236}">
                <a16:creationId xmlns:a16="http://schemas.microsoft.com/office/drawing/2014/main" id="{305D51F9-0AEC-BFA7-32FF-0F8BD81A1CE4}"/>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3</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997831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F73C6DCE-AA81-414D-8865-6F9A5566FE40}"/>
              </a:ext>
            </a:extLst>
          </p:cNvPr>
          <p:cNvCxnSpPr>
            <a:cxnSpLocks/>
          </p:cNvCxnSpPr>
          <p:nvPr/>
        </p:nvCxnSpPr>
        <p:spPr>
          <a:xfrm flipV="1">
            <a:off x="657256" y="1850163"/>
            <a:ext cx="10902705" cy="26360"/>
          </a:xfrm>
          <a:prstGeom prst="line">
            <a:avLst/>
          </a:prstGeom>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3006A01D-2022-41BA-8254-FC0FC6BA009A}"/>
              </a:ext>
            </a:extLst>
          </p:cNvPr>
          <p:cNvSpPr/>
          <p:nvPr/>
        </p:nvSpPr>
        <p:spPr>
          <a:xfrm>
            <a:off x="544071" y="2510396"/>
            <a:ext cx="2839789" cy="3858308"/>
          </a:xfrm>
          <a:prstGeom prst="arc">
            <a:avLst>
              <a:gd name="adj1" fmla="val 16199397"/>
              <a:gd name="adj2" fmla="val 5436721"/>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1" name="Rectangle: Rounded Corners 10">
            <a:extLst>
              <a:ext uri="{FF2B5EF4-FFF2-40B4-BE49-F238E27FC236}">
                <a16:creationId xmlns:a16="http://schemas.microsoft.com/office/drawing/2014/main" id="{2923F70B-AA17-4205-A79B-BCB3988ABBFB}"/>
              </a:ext>
            </a:extLst>
          </p:cNvPr>
          <p:cNvSpPr/>
          <p:nvPr/>
        </p:nvSpPr>
        <p:spPr>
          <a:xfrm>
            <a:off x="3105167" y="2358651"/>
            <a:ext cx="5032310" cy="79200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pPr algn="ctr"/>
            <a:r>
              <a:rPr lang="en-US" sz="1600" b="1" dirty="0">
                <a:solidFill>
                  <a:srgbClr val="FFC000"/>
                </a:solidFill>
              </a:rPr>
              <a:t>Gap of $5+ trillion annually </a:t>
            </a:r>
            <a:r>
              <a:rPr lang="en-US" sz="1600" dirty="0">
                <a:solidFill>
                  <a:schemeClr val="tx1"/>
                </a:solidFill>
              </a:rPr>
              <a:t>to achieve Paris Climate Accord goals</a:t>
            </a:r>
            <a:endParaRPr lang="en-GB" sz="1600" dirty="0">
              <a:solidFill>
                <a:schemeClr val="tx1"/>
              </a:solidFill>
            </a:endParaRPr>
          </a:p>
        </p:txBody>
      </p:sp>
      <p:sp>
        <p:nvSpPr>
          <p:cNvPr id="2" name="Title 1">
            <a:extLst>
              <a:ext uri="{FF2B5EF4-FFF2-40B4-BE49-F238E27FC236}">
                <a16:creationId xmlns:a16="http://schemas.microsoft.com/office/drawing/2014/main" id="{F0CF5B68-7A12-4F69-AB5E-D12B8871AD0D}"/>
              </a:ext>
            </a:extLst>
          </p:cNvPr>
          <p:cNvSpPr>
            <a:spLocks noGrp="1"/>
          </p:cNvSpPr>
          <p:nvPr>
            <p:ph type="title"/>
          </p:nvPr>
        </p:nvSpPr>
        <p:spPr>
          <a:xfrm>
            <a:off x="479427" y="478410"/>
            <a:ext cx="9955938" cy="852941"/>
          </a:xfrm>
        </p:spPr>
        <p:txBody>
          <a:bodyPr/>
          <a:lstStyle/>
          <a:p>
            <a:r>
              <a:rPr lang="de-DE" dirty="0">
                <a:cs typeface="Arial"/>
              </a:rPr>
              <a:t>OS-C </a:t>
            </a:r>
            <a:r>
              <a:rPr lang="de-DE" dirty="0">
                <a:solidFill>
                  <a:srgbClr val="168FDF"/>
                </a:solidFill>
                <a:cs typeface="Arial"/>
              </a:rPr>
              <a:t>proposes concrete measures to address climate risks and opportunities</a:t>
            </a:r>
            <a:endParaRPr lang="en-GB" dirty="0">
              <a:solidFill>
                <a:srgbClr val="168FDF"/>
              </a:solidFill>
            </a:endParaRPr>
          </a:p>
        </p:txBody>
      </p:sp>
      <p:sp>
        <p:nvSpPr>
          <p:cNvPr id="8" name="Oval 7">
            <a:extLst>
              <a:ext uri="{FF2B5EF4-FFF2-40B4-BE49-F238E27FC236}">
                <a16:creationId xmlns:a16="http://schemas.microsoft.com/office/drawing/2014/main" id="{896D9A36-8ED0-4CF3-AB9E-4A6CDD0D773A}"/>
              </a:ext>
            </a:extLst>
          </p:cNvPr>
          <p:cNvSpPr/>
          <p:nvPr/>
        </p:nvSpPr>
        <p:spPr>
          <a:xfrm>
            <a:off x="2353822" y="2336778"/>
            <a:ext cx="864000" cy="864000"/>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Graphic 9" descr="Coins">
            <a:extLst>
              <a:ext uri="{FF2B5EF4-FFF2-40B4-BE49-F238E27FC236}">
                <a16:creationId xmlns:a16="http://schemas.microsoft.com/office/drawing/2014/main" id="{A9647CD4-0074-4EF4-B12B-6EB9DCF16D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146" y="2523337"/>
            <a:ext cx="540000" cy="540000"/>
          </a:xfrm>
          <a:prstGeom prst="rect">
            <a:avLst/>
          </a:prstGeom>
        </p:spPr>
      </p:pic>
      <p:sp>
        <p:nvSpPr>
          <p:cNvPr id="12" name="Rectangle: Rounded Corners 11">
            <a:extLst>
              <a:ext uri="{FF2B5EF4-FFF2-40B4-BE49-F238E27FC236}">
                <a16:creationId xmlns:a16="http://schemas.microsoft.com/office/drawing/2014/main" id="{B9C9BFE0-4B24-4B76-9EE8-6EE066624B42}"/>
              </a:ext>
            </a:extLst>
          </p:cNvPr>
          <p:cNvSpPr/>
          <p:nvPr/>
        </p:nvSpPr>
        <p:spPr>
          <a:xfrm>
            <a:off x="3652500" y="3325158"/>
            <a:ext cx="4804167" cy="86400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pPr algn="ctr"/>
            <a:r>
              <a:rPr lang="en-US" sz="1600" dirty="0">
                <a:solidFill>
                  <a:schemeClr val="tx1"/>
                </a:solidFill>
              </a:rPr>
              <a:t>Until government regulation / incentives enter into force, </a:t>
            </a:r>
            <a:r>
              <a:rPr lang="en-US" sz="1600" b="1" dirty="0">
                <a:solidFill>
                  <a:srgbClr val="FFC000"/>
                </a:solidFill>
              </a:rPr>
              <a:t>most corporations will not transition fast enough </a:t>
            </a:r>
            <a:r>
              <a:rPr lang="en-US" sz="1600" dirty="0">
                <a:solidFill>
                  <a:schemeClr val="tx1"/>
                </a:solidFill>
              </a:rPr>
              <a:t>on their own</a:t>
            </a:r>
            <a:endParaRPr lang="en-GB" sz="1600" dirty="0">
              <a:solidFill>
                <a:schemeClr val="tx1"/>
              </a:solidFill>
            </a:endParaRPr>
          </a:p>
        </p:txBody>
      </p:sp>
      <p:sp>
        <p:nvSpPr>
          <p:cNvPr id="13" name="Oval 12">
            <a:extLst>
              <a:ext uri="{FF2B5EF4-FFF2-40B4-BE49-F238E27FC236}">
                <a16:creationId xmlns:a16="http://schemas.microsoft.com/office/drawing/2014/main" id="{436191AE-E6AA-4B90-8602-7B03CB0352A2}"/>
              </a:ext>
            </a:extLst>
          </p:cNvPr>
          <p:cNvSpPr/>
          <p:nvPr/>
        </p:nvSpPr>
        <p:spPr>
          <a:xfrm>
            <a:off x="2882736" y="3296322"/>
            <a:ext cx="864000" cy="864000"/>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5" name="Graphic 14" descr="Presentation with pie chart">
            <a:extLst>
              <a:ext uri="{FF2B5EF4-FFF2-40B4-BE49-F238E27FC236}">
                <a16:creationId xmlns:a16="http://schemas.microsoft.com/office/drawing/2014/main" id="{FDF25710-360F-40CC-80ED-1B6F52CAC4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62884" y="3451158"/>
            <a:ext cx="540000" cy="540000"/>
          </a:xfrm>
          <a:prstGeom prst="rect">
            <a:avLst/>
          </a:prstGeom>
        </p:spPr>
      </p:pic>
      <p:sp>
        <p:nvSpPr>
          <p:cNvPr id="16" name="Rectangle: Rounded Corners 15">
            <a:extLst>
              <a:ext uri="{FF2B5EF4-FFF2-40B4-BE49-F238E27FC236}">
                <a16:creationId xmlns:a16="http://schemas.microsoft.com/office/drawing/2014/main" id="{22182188-2920-4AE4-9225-56ECFC69A0D7}"/>
              </a:ext>
            </a:extLst>
          </p:cNvPr>
          <p:cNvSpPr/>
          <p:nvPr/>
        </p:nvSpPr>
        <p:spPr>
          <a:xfrm>
            <a:off x="3558612" y="4392404"/>
            <a:ext cx="4669055" cy="79200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pPr algn="ctr"/>
            <a:r>
              <a:rPr lang="en-US" sz="1600" b="1" dirty="0">
                <a:solidFill>
                  <a:srgbClr val="FFC000"/>
                </a:solidFill>
              </a:rPr>
              <a:t>Accelerated large scale capital reallocation </a:t>
            </a:r>
            <a:r>
              <a:rPr lang="en-US" sz="1600" dirty="0">
                <a:solidFill>
                  <a:schemeClr val="tx1"/>
                </a:solidFill>
              </a:rPr>
              <a:t>by financial institutions is needed</a:t>
            </a:r>
            <a:endParaRPr lang="en-US" sz="1600" dirty="0">
              <a:solidFill>
                <a:schemeClr val="tx1"/>
              </a:solidFill>
              <a:cs typeface="Arial"/>
            </a:endParaRPr>
          </a:p>
        </p:txBody>
      </p:sp>
      <p:sp>
        <p:nvSpPr>
          <p:cNvPr id="17" name="Oval 16">
            <a:extLst>
              <a:ext uri="{FF2B5EF4-FFF2-40B4-BE49-F238E27FC236}">
                <a16:creationId xmlns:a16="http://schemas.microsoft.com/office/drawing/2014/main" id="{5AFE177F-CC01-45C5-B1D5-91192A10217B}"/>
              </a:ext>
            </a:extLst>
          </p:cNvPr>
          <p:cNvSpPr/>
          <p:nvPr/>
        </p:nvSpPr>
        <p:spPr>
          <a:xfrm>
            <a:off x="2788501" y="4347604"/>
            <a:ext cx="864000" cy="864000"/>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9" name="Graphic 18" descr="Research">
            <a:extLst>
              <a:ext uri="{FF2B5EF4-FFF2-40B4-BE49-F238E27FC236}">
                <a16:creationId xmlns:a16="http://schemas.microsoft.com/office/drawing/2014/main" id="{CB8FA11B-9C61-4EAF-AD01-F0C876F206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5418" y="4504095"/>
            <a:ext cx="540000" cy="540000"/>
          </a:xfrm>
          <a:prstGeom prst="rect">
            <a:avLst/>
          </a:prstGeom>
        </p:spPr>
      </p:pic>
      <p:sp>
        <p:nvSpPr>
          <p:cNvPr id="20" name="Rectangle: Rounded Corners 19">
            <a:extLst>
              <a:ext uri="{FF2B5EF4-FFF2-40B4-BE49-F238E27FC236}">
                <a16:creationId xmlns:a16="http://schemas.microsoft.com/office/drawing/2014/main" id="{2B95747B-0275-4BDF-9EE1-FFD67A08EDA5}"/>
              </a:ext>
            </a:extLst>
          </p:cNvPr>
          <p:cNvSpPr/>
          <p:nvPr/>
        </p:nvSpPr>
        <p:spPr>
          <a:xfrm>
            <a:off x="3274439" y="5453238"/>
            <a:ext cx="5145219" cy="792000"/>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ctr"/>
          <a:lstStyle/>
          <a:p>
            <a:pPr algn="ctr"/>
            <a:r>
              <a:rPr lang="en-US" sz="1600" b="1" dirty="0">
                <a:solidFill>
                  <a:srgbClr val="FFC000"/>
                </a:solidFill>
              </a:rPr>
              <a:t>GFANZ, corporates, NGOs, and the public urgently need trustworthy data</a:t>
            </a:r>
            <a:r>
              <a:rPr lang="en-US" sz="1600" dirty="0"/>
              <a:t> and </a:t>
            </a:r>
            <a:r>
              <a:rPr lang="en-US" sz="1600" b="1" dirty="0">
                <a:solidFill>
                  <a:srgbClr val="FFC000"/>
                </a:solidFill>
              </a:rPr>
              <a:t>transparent analytic tools </a:t>
            </a:r>
            <a:r>
              <a:rPr lang="en-US" sz="1600" b="1" dirty="0">
                <a:solidFill>
                  <a:schemeClr val="tx1"/>
                </a:solidFill>
              </a:rPr>
              <a:t>to drive change</a:t>
            </a:r>
            <a:endParaRPr lang="en-GB" sz="1600" b="1" dirty="0">
              <a:solidFill>
                <a:schemeClr val="tx1"/>
              </a:solidFill>
            </a:endParaRPr>
          </a:p>
        </p:txBody>
      </p:sp>
      <p:sp>
        <p:nvSpPr>
          <p:cNvPr id="21" name="Oval 20">
            <a:extLst>
              <a:ext uri="{FF2B5EF4-FFF2-40B4-BE49-F238E27FC236}">
                <a16:creationId xmlns:a16="http://schemas.microsoft.com/office/drawing/2014/main" id="{80236580-687B-4B94-B705-3EA77DFC53CB}"/>
              </a:ext>
            </a:extLst>
          </p:cNvPr>
          <p:cNvSpPr/>
          <p:nvPr/>
        </p:nvSpPr>
        <p:spPr>
          <a:xfrm>
            <a:off x="2513698" y="5394398"/>
            <a:ext cx="864000" cy="864000"/>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Graphic 23" descr="Hourglass">
            <a:extLst>
              <a:ext uri="{FF2B5EF4-FFF2-40B4-BE49-F238E27FC236}">
                <a16:creationId xmlns:a16="http://schemas.microsoft.com/office/drawing/2014/main" id="{33C32B36-0859-4B2F-B046-D269B04940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5074" y="5573363"/>
            <a:ext cx="540000" cy="540000"/>
          </a:xfrm>
          <a:prstGeom prst="rect">
            <a:avLst/>
          </a:prstGeom>
        </p:spPr>
      </p:pic>
      <p:sp>
        <p:nvSpPr>
          <p:cNvPr id="31" name="Rectangle: Rounded Corners 30">
            <a:extLst>
              <a:ext uri="{FF2B5EF4-FFF2-40B4-BE49-F238E27FC236}">
                <a16:creationId xmlns:a16="http://schemas.microsoft.com/office/drawing/2014/main" id="{C02352F0-339E-4F30-88CA-EFD43AF369CC}"/>
              </a:ext>
            </a:extLst>
          </p:cNvPr>
          <p:cNvSpPr/>
          <p:nvPr/>
        </p:nvSpPr>
        <p:spPr>
          <a:xfrm>
            <a:off x="3377698" y="1620548"/>
            <a:ext cx="4439571" cy="4680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b="1" dirty="0">
                <a:solidFill>
                  <a:schemeClr val="bg1"/>
                </a:solidFill>
                <a:cs typeface="Arial"/>
              </a:rPr>
              <a:t>Specific issues</a:t>
            </a:r>
          </a:p>
        </p:txBody>
      </p:sp>
      <p:sp>
        <p:nvSpPr>
          <p:cNvPr id="32" name="Rectangle: Rounded Corners 31">
            <a:extLst>
              <a:ext uri="{FF2B5EF4-FFF2-40B4-BE49-F238E27FC236}">
                <a16:creationId xmlns:a16="http://schemas.microsoft.com/office/drawing/2014/main" id="{9BEEF15E-01EB-4573-86B2-27D1363A6A3F}"/>
              </a:ext>
            </a:extLst>
          </p:cNvPr>
          <p:cNvSpPr/>
          <p:nvPr/>
        </p:nvSpPr>
        <p:spPr>
          <a:xfrm>
            <a:off x="8974492" y="1621799"/>
            <a:ext cx="2489745" cy="4680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b="1" dirty="0">
                <a:solidFill>
                  <a:schemeClr val="bg1"/>
                </a:solidFill>
              </a:rPr>
              <a:t>Actions</a:t>
            </a:r>
            <a:endParaRPr lang="en-GB" sz="2000" b="1" dirty="0">
              <a:solidFill>
                <a:schemeClr val="bg1"/>
              </a:solidFill>
            </a:endParaRPr>
          </a:p>
        </p:txBody>
      </p:sp>
      <p:sp>
        <p:nvSpPr>
          <p:cNvPr id="33" name="Oval 32">
            <a:extLst>
              <a:ext uri="{FF2B5EF4-FFF2-40B4-BE49-F238E27FC236}">
                <a16:creationId xmlns:a16="http://schemas.microsoft.com/office/drawing/2014/main" id="{26C944F0-81D2-40A4-833B-01334F17E467}"/>
              </a:ext>
            </a:extLst>
          </p:cNvPr>
          <p:cNvSpPr/>
          <p:nvPr/>
        </p:nvSpPr>
        <p:spPr>
          <a:xfrm>
            <a:off x="476458" y="1803192"/>
            <a:ext cx="180000" cy="180000"/>
          </a:xfrm>
          <a:prstGeom prst="ellipse">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37C6153F-ECA3-4471-AC67-65C1E3ADFF26}"/>
              </a:ext>
            </a:extLst>
          </p:cNvPr>
          <p:cNvSpPr/>
          <p:nvPr/>
        </p:nvSpPr>
        <p:spPr>
          <a:xfrm>
            <a:off x="11564093" y="1760163"/>
            <a:ext cx="180000" cy="180000"/>
          </a:xfrm>
          <a:prstGeom prst="ellipse">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Rounded Corners 29">
            <a:extLst>
              <a:ext uri="{FF2B5EF4-FFF2-40B4-BE49-F238E27FC236}">
                <a16:creationId xmlns:a16="http://schemas.microsoft.com/office/drawing/2014/main" id="{6EC28B9E-789D-499F-999F-5C397E51F10C}"/>
              </a:ext>
            </a:extLst>
          </p:cNvPr>
          <p:cNvSpPr/>
          <p:nvPr/>
        </p:nvSpPr>
        <p:spPr>
          <a:xfrm>
            <a:off x="883176" y="1634278"/>
            <a:ext cx="1612539" cy="468000"/>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a:solidFill>
                  <a:schemeClr val="bg1"/>
                </a:solidFill>
              </a:rPr>
              <a:t>Problem</a:t>
            </a:r>
            <a:endParaRPr lang="en-GB" sz="2000" b="1" dirty="0">
              <a:solidFill>
                <a:schemeClr val="bg1"/>
              </a:solidFill>
            </a:endParaRPr>
          </a:p>
        </p:txBody>
      </p:sp>
      <p:pic>
        <p:nvPicPr>
          <p:cNvPr id="26" name="Graphic 25" descr="Exclamation mark">
            <a:extLst>
              <a:ext uri="{FF2B5EF4-FFF2-40B4-BE49-F238E27FC236}">
                <a16:creationId xmlns:a16="http://schemas.microsoft.com/office/drawing/2014/main" id="{3D79DC62-0CA2-41DA-A2C9-B79DB7808FB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367" y="3991158"/>
            <a:ext cx="773800" cy="773800"/>
          </a:xfrm>
          <a:prstGeom prst="rect">
            <a:avLst/>
          </a:prstGeom>
        </p:spPr>
      </p:pic>
      <p:sp>
        <p:nvSpPr>
          <p:cNvPr id="5" name="Rectangle: Rounded Corners 4">
            <a:extLst>
              <a:ext uri="{FF2B5EF4-FFF2-40B4-BE49-F238E27FC236}">
                <a16:creationId xmlns:a16="http://schemas.microsoft.com/office/drawing/2014/main" id="{091C4413-7449-4945-BFE7-51C0C2668782}"/>
              </a:ext>
            </a:extLst>
          </p:cNvPr>
          <p:cNvSpPr/>
          <p:nvPr/>
        </p:nvSpPr>
        <p:spPr>
          <a:xfrm>
            <a:off x="8726155" y="4559844"/>
            <a:ext cx="2986420" cy="1745796"/>
          </a:xfrm>
          <a:prstGeom prst="roundRect">
            <a:avLst>
              <a:gd name="adj" fmla="val 366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252000" rIns="36000" bIns="0" rtlCol="0" anchor="ctr"/>
          <a:lstStyle/>
          <a:p>
            <a:pPr algn="ctr"/>
            <a:r>
              <a:rPr lang="de-DE" sz="2000" dirty="0">
                <a:solidFill>
                  <a:schemeClr val="bg1"/>
                </a:solidFill>
              </a:rPr>
              <a:t>Build Co-op to leverage many stakeholders‘ intellectual property, know-how, and effort</a:t>
            </a:r>
            <a:endParaRPr lang="en-GB" sz="2000" dirty="0">
              <a:solidFill>
                <a:schemeClr val="bg1"/>
              </a:solidFill>
            </a:endParaRPr>
          </a:p>
        </p:txBody>
      </p:sp>
      <p:sp>
        <p:nvSpPr>
          <p:cNvPr id="7" name="Rectangle: Rounded Corners 6">
            <a:extLst>
              <a:ext uri="{FF2B5EF4-FFF2-40B4-BE49-F238E27FC236}">
                <a16:creationId xmlns:a16="http://schemas.microsoft.com/office/drawing/2014/main" id="{CA19DBC3-6B8A-47F9-8D18-38B62A5B8063}"/>
              </a:ext>
            </a:extLst>
          </p:cNvPr>
          <p:cNvSpPr/>
          <p:nvPr/>
        </p:nvSpPr>
        <p:spPr>
          <a:xfrm>
            <a:off x="8726154" y="4566929"/>
            <a:ext cx="2986420" cy="1584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8CA73D38-233B-4025-B884-B80A42AD684E}"/>
              </a:ext>
            </a:extLst>
          </p:cNvPr>
          <p:cNvSpPr/>
          <p:nvPr/>
        </p:nvSpPr>
        <p:spPr>
          <a:xfrm>
            <a:off x="9960277" y="4404039"/>
            <a:ext cx="518178"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a:t>2</a:t>
            </a:r>
            <a:endParaRPr lang="en-GB" b="1" dirty="0"/>
          </a:p>
        </p:txBody>
      </p:sp>
      <p:sp>
        <p:nvSpPr>
          <p:cNvPr id="41" name="Rectangle: Rounded Corners 40">
            <a:extLst>
              <a:ext uri="{FF2B5EF4-FFF2-40B4-BE49-F238E27FC236}">
                <a16:creationId xmlns:a16="http://schemas.microsoft.com/office/drawing/2014/main" id="{E046CC56-69F8-4695-BAFB-3FC3B2D4C6BF}"/>
              </a:ext>
            </a:extLst>
          </p:cNvPr>
          <p:cNvSpPr/>
          <p:nvPr/>
        </p:nvSpPr>
        <p:spPr>
          <a:xfrm>
            <a:off x="8726155" y="2481579"/>
            <a:ext cx="2986420" cy="1787817"/>
          </a:xfrm>
          <a:prstGeom prst="roundRect">
            <a:avLst>
              <a:gd name="adj" fmla="val 3665"/>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36000" tIns="252000" rIns="36000" bIns="0" rtlCol="0" anchor="ctr"/>
          <a:lstStyle/>
          <a:p>
            <a:pPr algn="ctr"/>
            <a:r>
              <a:rPr lang="de-DE" sz="2000" dirty="0">
                <a:solidFill>
                  <a:schemeClr val="bg1"/>
                </a:solidFill>
              </a:rPr>
              <a:t>Build holistic data and analytics solution essential to meet Paris Goals</a:t>
            </a:r>
            <a:endParaRPr lang="en-GB" sz="2000" dirty="0">
              <a:solidFill>
                <a:schemeClr val="bg1"/>
              </a:solidFill>
            </a:endParaRPr>
          </a:p>
        </p:txBody>
      </p:sp>
      <p:sp>
        <p:nvSpPr>
          <p:cNvPr id="42" name="Rectangle: Rounded Corners 41">
            <a:extLst>
              <a:ext uri="{FF2B5EF4-FFF2-40B4-BE49-F238E27FC236}">
                <a16:creationId xmlns:a16="http://schemas.microsoft.com/office/drawing/2014/main" id="{3FE7933E-1E02-45BD-8474-C5662EA8554B}"/>
              </a:ext>
            </a:extLst>
          </p:cNvPr>
          <p:cNvSpPr/>
          <p:nvPr/>
        </p:nvSpPr>
        <p:spPr>
          <a:xfrm>
            <a:off x="8726155" y="2481579"/>
            <a:ext cx="2986420" cy="15841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Oval 42">
            <a:extLst>
              <a:ext uri="{FF2B5EF4-FFF2-40B4-BE49-F238E27FC236}">
                <a16:creationId xmlns:a16="http://schemas.microsoft.com/office/drawing/2014/main" id="{19813EA2-736C-45B2-97A0-C61902A36574}"/>
              </a:ext>
            </a:extLst>
          </p:cNvPr>
          <p:cNvSpPr/>
          <p:nvPr/>
        </p:nvSpPr>
        <p:spPr>
          <a:xfrm>
            <a:off x="9960276" y="2345189"/>
            <a:ext cx="518178" cy="43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a:t>1</a:t>
            </a:r>
            <a:endParaRPr lang="en-GB" b="1" dirty="0"/>
          </a:p>
        </p:txBody>
      </p:sp>
      <p:sp>
        <p:nvSpPr>
          <p:cNvPr id="6" name="Rectangle: Rounded Corners 5">
            <a:extLst>
              <a:ext uri="{FF2B5EF4-FFF2-40B4-BE49-F238E27FC236}">
                <a16:creationId xmlns:a16="http://schemas.microsoft.com/office/drawing/2014/main" id="{029920AA-4DB7-468A-A30F-825E5195AEBC}"/>
              </a:ext>
            </a:extLst>
          </p:cNvPr>
          <p:cNvSpPr/>
          <p:nvPr/>
        </p:nvSpPr>
        <p:spPr>
          <a:xfrm>
            <a:off x="476458" y="3957680"/>
            <a:ext cx="2135908" cy="11716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rgbClr val="C00000"/>
                </a:solidFill>
              </a:rPr>
              <a:t>Overexposed to Climate Risks / Underexposed to Climate Solutions</a:t>
            </a:r>
            <a:endParaRPr lang="en-GB" dirty="0">
              <a:solidFill>
                <a:srgbClr val="C00000"/>
              </a:solidFill>
            </a:endParaRPr>
          </a:p>
        </p:txBody>
      </p:sp>
      <p:sp>
        <p:nvSpPr>
          <p:cNvPr id="14" name="Arrow: Down 13">
            <a:extLst>
              <a:ext uri="{FF2B5EF4-FFF2-40B4-BE49-F238E27FC236}">
                <a16:creationId xmlns:a16="http://schemas.microsoft.com/office/drawing/2014/main" id="{9821DDF3-E224-4A3B-BD11-891BDFE6BDA4}"/>
              </a:ext>
            </a:extLst>
          </p:cNvPr>
          <p:cNvSpPr/>
          <p:nvPr/>
        </p:nvSpPr>
        <p:spPr>
          <a:xfrm rot="9966677" flipH="1">
            <a:off x="1081598" y="3430734"/>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Arrow: Down 43">
            <a:extLst>
              <a:ext uri="{FF2B5EF4-FFF2-40B4-BE49-F238E27FC236}">
                <a16:creationId xmlns:a16="http://schemas.microsoft.com/office/drawing/2014/main" id="{F4AC252C-0C73-40BF-A841-B036FAC553F9}"/>
              </a:ext>
            </a:extLst>
          </p:cNvPr>
          <p:cNvSpPr/>
          <p:nvPr/>
        </p:nvSpPr>
        <p:spPr>
          <a:xfrm rot="11462213" flipH="1">
            <a:off x="2236443" y="3433174"/>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Arrow: Down 44">
            <a:extLst>
              <a:ext uri="{FF2B5EF4-FFF2-40B4-BE49-F238E27FC236}">
                <a16:creationId xmlns:a16="http://schemas.microsoft.com/office/drawing/2014/main" id="{EAF55959-1098-4D6E-B1CE-3BC260DDDDB8}"/>
              </a:ext>
            </a:extLst>
          </p:cNvPr>
          <p:cNvSpPr/>
          <p:nvPr/>
        </p:nvSpPr>
        <p:spPr>
          <a:xfrm rot="1493520" flipH="1">
            <a:off x="1019627" y="5217990"/>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Arrow: Down 45">
            <a:extLst>
              <a:ext uri="{FF2B5EF4-FFF2-40B4-BE49-F238E27FC236}">
                <a16:creationId xmlns:a16="http://schemas.microsoft.com/office/drawing/2014/main" id="{30E5C3BA-8FAC-4736-810E-61C0A2064266}"/>
              </a:ext>
            </a:extLst>
          </p:cNvPr>
          <p:cNvSpPr/>
          <p:nvPr/>
        </p:nvSpPr>
        <p:spPr>
          <a:xfrm rot="20277755" flipH="1">
            <a:off x="2096801" y="5238720"/>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Rounded Corners 17">
            <a:extLst>
              <a:ext uri="{FF2B5EF4-FFF2-40B4-BE49-F238E27FC236}">
                <a16:creationId xmlns:a16="http://schemas.microsoft.com/office/drawing/2014/main" id="{C0A8EEAA-683E-416A-81AA-1080B6B5B01A}"/>
              </a:ext>
            </a:extLst>
          </p:cNvPr>
          <p:cNvSpPr/>
          <p:nvPr/>
        </p:nvSpPr>
        <p:spPr>
          <a:xfrm>
            <a:off x="314198" y="2597832"/>
            <a:ext cx="1259625" cy="24551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bg1"/>
                </a:solidFill>
              </a:rPr>
              <a:t>Investors</a:t>
            </a:r>
            <a:endParaRPr lang="en-GB" dirty="0">
              <a:solidFill>
                <a:schemeClr val="bg1"/>
              </a:solidFill>
            </a:endParaRPr>
          </a:p>
        </p:txBody>
      </p:sp>
      <p:sp>
        <p:nvSpPr>
          <p:cNvPr id="47" name="Arrow: Down 46">
            <a:extLst>
              <a:ext uri="{FF2B5EF4-FFF2-40B4-BE49-F238E27FC236}">
                <a16:creationId xmlns:a16="http://schemas.microsoft.com/office/drawing/2014/main" id="{5D5402B3-E2D9-48B6-8CBE-4E4C8E60C711}"/>
              </a:ext>
            </a:extLst>
          </p:cNvPr>
          <p:cNvSpPr/>
          <p:nvPr/>
        </p:nvSpPr>
        <p:spPr>
          <a:xfrm flipH="1">
            <a:off x="1585304" y="5262550"/>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Arrow: Down 47">
            <a:extLst>
              <a:ext uri="{FF2B5EF4-FFF2-40B4-BE49-F238E27FC236}">
                <a16:creationId xmlns:a16="http://schemas.microsoft.com/office/drawing/2014/main" id="{8AE18CF9-0538-4B7C-BC1C-2C9F6D0152B6}"/>
              </a:ext>
            </a:extLst>
          </p:cNvPr>
          <p:cNvSpPr/>
          <p:nvPr/>
        </p:nvSpPr>
        <p:spPr>
          <a:xfrm rot="10800000" flipH="1">
            <a:off x="1573824" y="3265538"/>
            <a:ext cx="180000" cy="360000"/>
          </a:xfrm>
          <a:prstGeom prst="down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tangle: Rounded Corners 48">
            <a:extLst>
              <a:ext uri="{FF2B5EF4-FFF2-40B4-BE49-F238E27FC236}">
                <a16:creationId xmlns:a16="http://schemas.microsoft.com/office/drawing/2014/main" id="{998EEDCA-B323-4199-87FF-E80B9E89DA71}"/>
              </a:ext>
            </a:extLst>
          </p:cNvPr>
          <p:cNvSpPr/>
          <p:nvPr/>
        </p:nvSpPr>
        <p:spPr>
          <a:xfrm>
            <a:off x="1008794" y="2912111"/>
            <a:ext cx="1436900" cy="2718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solidFill>
                  <a:schemeClr val="bg1"/>
                </a:solidFill>
              </a:rPr>
              <a:t>Companies</a:t>
            </a:r>
            <a:endParaRPr lang="en-GB" dirty="0">
              <a:solidFill>
                <a:schemeClr val="bg1"/>
              </a:solidFill>
            </a:endParaRPr>
          </a:p>
        </p:txBody>
      </p:sp>
      <p:sp>
        <p:nvSpPr>
          <p:cNvPr id="50" name="Rectangle: Rounded Corners 49">
            <a:extLst>
              <a:ext uri="{FF2B5EF4-FFF2-40B4-BE49-F238E27FC236}">
                <a16:creationId xmlns:a16="http://schemas.microsoft.com/office/drawing/2014/main" id="{60955677-66FD-4A0A-A2D8-0F460E1F6F39}"/>
              </a:ext>
            </a:extLst>
          </p:cNvPr>
          <p:cNvSpPr/>
          <p:nvPr/>
        </p:nvSpPr>
        <p:spPr>
          <a:xfrm>
            <a:off x="1386421" y="5736576"/>
            <a:ext cx="1236246" cy="29839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Society</a:t>
            </a:r>
            <a:endParaRPr lang="en-GB" dirty="0">
              <a:solidFill>
                <a:schemeClr val="bg1"/>
              </a:solidFill>
            </a:endParaRPr>
          </a:p>
        </p:txBody>
      </p:sp>
      <p:sp>
        <p:nvSpPr>
          <p:cNvPr id="52" name="Rectangle: Rounded Corners 51">
            <a:extLst>
              <a:ext uri="{FF2B5EF4-FFF2-40B4-BE49-F238E27FC236}">
                <a16:creationId xmlns:a16="http://schemas.microsoft.com/office/drawing/2014/main" id="{8CD02CC1-8041-4EE3-A1B5-FB475FC4068F}"/>
              </a:ext>
            </a:extLst>
          </p:cNvPr>
          <p:cNvSpPr/>
          <p:nvPr/>
        </p:nvSpPr>
        <p:spPr>
          <a:xfrm>
            <a:off x="250775" y="5989444"/>
            <a:ext cx="1809850" cy="4012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1"/>
                </a:solidFill>
              </a:rPr>
              <a:t>Governments</a:t>
            </a:r>
            <a:endParaRPr lang="en-GB" dirty="0">
              <a:solidFill>
                <a:schemeClr val="bg1"/>
              </a:solidFill>
            </a:endParaRPr>
          </a:p>
        </p:txBody>
      </p:sp>
      <p:sp>
        <p:nvSpPr>
          <p:cNvPr id="3" name="Arrow: Chevron 2">
            <a:extLst>
              <a:ext uri="{FF2B5EF4-FFF2-40B4-BE49-F238E27FC236}">
                <a16:creationId xmlns:a16="http://schemas.microsoft.com/office/drawing/2014/main" id="{E571FEB7-8E3C-423C-992B-08C20BDE5FDB}"/>
              </a:ext>
            </a:extLst>
          </p:cNvPr>
          <p:cNvSpPr/>
          <p:nvPr/>
        </p:nvSpPr>
        <p:spPr>
          <a:xfrm>
            <a:off x="8456667" y="1705465"/>
            <a:ext cx="303553" cy="342115"/>
          </a:xfrm>
          <a:prstGeom prst="chevron">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54" name="Arrow: Chevron 53">
            <a:extLst>
              <a:ext uri="{FF2B5EF4-FFF2-40B4-BE49-F238E27FC236}">
                <a16:creationId xmlns:a16="http://schemas.microsoft.com/office/drawing/2014/main" id="{79970B73-DE9A-4113-860A-B9EC33639DDF}"/>
              </a:ext>
            </a:extLst>
          </p:cNvPr>
          <p:cNvSpPr/>
          <p:nvPr/>
        </p:nvSpPr>
        <p:spPr>
          <a:xfrm>
            <a:off x="8227667" y="1705464"/>
            <a:ext cx="303553" cy="342115"/>
          </a:xfrm>
          <a:prstGeom prst="chevron">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pic>
        <p:nvPicPr>
          <p:cNvPr id="23" name="Graphic 24" descr="Lightning bolt with solid fill">
            <a:extLst>
              <a:ext uri="{FF2B5EF4-FFF2-40B4-BE49-F238E27FC236}">
                <a16:creationId xmlns:a16="http://schemas.microsoft.com/office/drawing/2014/main" id="{0BD2645B-806C-3295-C1F5-EFDCA9DC42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1618" y="1406143"/>
            <a:ext cx="914400" cy="914400"/>
          </a:xfrm>
          <a:prstGeom prst="rect">
            <a:avLst/>
          </a:prstGeom>
        </p:spPr>
      </p:pic>
      <p:pic>
        <p:nvPicPr>
          <p:cNvPr id="51" name="Graphic 24" descr="Lightning bolt with solid fill">
            <a:extLst>
              <a:ext uri="{FF2B5EF4-FFF2-40B4-BE49-F238E27FC236}">
                <a16:creationId xmlns:a16="http://schemas.microsoft.com/office/drawing/2014/main" id="{B6DE6E52-EB9C-4191-AEDF-D0C8328880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20344" y="1409203"/>
            <a:ext cx="914400" cy="914400"/>
          </a:xfrm>
          <a:prstGeom prst="rect">
            <a:avLst/>
          </a:prstGeom>
        </p:spPr>
      </p:pic>
      <p:sp>
        <p:nvSpPr>
          <p:cNvPr id="27" name="TextBox 26">
            <a:extLst>
              <a:ext uri="{FF2B5EF4-FFF2-40B4-BE49-F238E27FC236}">
                <a16:creationId xmlns:a16="http://schemas.microsoft.com/office/drawing/2014/main" id="{4B044663-AEE6-93B3-1FCD-6319E2D7E623}"/>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4</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298795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AD738CCE-0652-4131-A92B-B06A83EAB43E}"/>
              </a:ext>
            </a:extLst>
          </p:cNvPr>
          <p:cNvSpPr/>
          <p:nvPr/>
        </p:nvSpPr>
        <p:spPr>
          <a:xfrm>
            <a:off x="110620" y="1221988"/>
            <a:ext cx="11735186" cy="874987"/>
          </a:xfrm>
          <a:prstGeom prst="round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78E8F457-C3D3-49CB-B049-0212539DA022}"/>
              </a:ext>
            </a:extLst>
          </p:cNvPr>
          <p:cNvSpPr>
            <a:spLocks noGrp="1"/>
          </p:cNvSpPr>
          <p:nvPr>
            <p:ph type="title"/>
          </p:nvPr>
        </p:nvSpPr>
        <p:spPr>
          <a:xfrm>
            <a:off x="441908" y="430741"/>
            <a:ext cx="11403898" cy="887067"/>
          </a:xfrm>
        </p:spPr>
        <p:txBody>
          <a:bodyPr/>
          <a:lstStyle/>
          <a:p>
            <a:r>
              <a:rPr lang="de-DE" dirty="0">
                <a:cs typeface="Arial"/>
              </a:rPr>
              <a:t>Solution: </a:t>
            </a:r>
            <a:r>
              <a:rPr lang="de-DE" dirty="0">
                <a:solidFill>
                  <a:srgbClr val="168FDF"/>
                </a:solidFill>
                <a:cs typeface="Arial"/>
              </a:rPr>
              <a:t>OS-C is uniquely able to breakthrough by...</a:t>
            </a:r>
          </a:p>
        </p:txBody>
      </p:sp>
      <p:sp>
        <p:nvSpPr>
          <p:cNvPr id="3" name="Rectangle: Rounded Corners 2">
            <a:extLst>
              <a:ext uri="{FF2B5EF4-FFF2-40B4-BE49-F238E27FC236}">
                <a16:creationId xmlns:a16="http://schemas.microsoft.com/office/drawing/2014/main" id="{8C384838-1CF3-4177-81C4-2A1B400FD194}"/>
              </a:ext>
            </a:extLst>
          </p:cNvPr>
          <p:cNvSpPr/>
          <p:nvPr/>
        </p:nvSpPr>
        <p:spPr>
          <a:xfrm>
            <a:off x="702188" y="1373950"/>
            <a:ext cx="3611484" cy="5312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lgn="ctr"/>
            <a:r>
              <a:rPr lang="en-US" sz="2100" dirty="0">
                <a:solidFill>
                  <a:schemeClr val="bg1"/>
                </a:solidFill>
              </a:rPr>
              <a:t>building a </a:t>
            </a:r>
            <a:r>
              <a:rPr lang="en-US" sz="2100" b="1" dirty="0">
                <a:solidFill>
                  <a:schemeClr val="bg1"/>
                </a:solidFill>
              </a:rPr>
              <a:t>world-class shared platform</a:t>
            </a:r>
            <a:r>
              <a:rPr lang="en-US" sz="2100" dirty="0">
                <a:solidFill>
                  <a:schemeClr val="bg1"/>
                </a:solidFill>
              </a:rPr>
              <a:t> </a:t>
            </a:r>
            <a:r>
              <a:rPr lang="en-US" sz="2100" b="1" dirty="0">
                <a:solidFill>
                  <a:schemeClr val="bg1"/>
                </a:solidFill>
              </a:rPr>
              <a:t>…</a:t>
            </a:r>
            <a:r>
              <a:rPr lang="en-US" sz="2100" dirty="0">
                <a:solidFill>
                  <a:schemeClr val="bg1"/>
                </a:solidFill>
              </a:rPr>
              <a:t> </a:t>
            </a:r>
          </a:p>
        </p:txBody>
      </p:sp>
      <p:sp>
        <p:nvSpPr>
          <p:cNvPr id="10" name="Rectangle: Rounded Corners 9">
            <a:extLst>
              <a:ext uri="{FF2B5EF4-FFF2-40B4-BE49-F238E27FC236}">
                <a16:creationId xmlns:a16="http://schemas.microsoft.com/office/drawing/2014/main" id="{515016D2-609E-48B9-9D8B-A3DDC26A7AEA}"/>
              </a:ext>
            </a:extLst>
          </p:cNvPr>
          <p:cNvSpPr/>
          <p:nvPr/>
        </p:nvSpPr>
        <p:spPr>
          <a:xfrm>
            <a:off x="4890027" y="1401459"/>
            <a:ext cx="3544533" cy="5312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100" dirty="0">
                <a:solidFill>
                  <a:schemeClr val="bg1"/>
                </a:solidFill>
              </a:rPr>
              <a:t>through </a:t>
            </a:r>
            <a:r>
              <a:rPr lang="en-US" sz="2100" b="1" dirty="0">
                <a:solidFill>
                  <a:schemeClr val="bg1"/>
                </a:solidFill>
              </a:rPr>
              <a:t>community</a:t>
            </a:r>
            <a:r>
              <a:rPr lang="en-US" sz="2100" dirty="0">
                <a:solidFill>
                  <a:schemeClr val="bg1"/>
                </a:solidFill>
              </a:rPr>
              <a:t> </a:t>
            </a:r>
            <a:r>
              <a:rPr lang="en-US" sz="2100" b="1" dirty="0">
                <a:solidFill>
                  <a:schemeClr val="bg1"/>
                </a:solidFill>
              </a:rPr>
              <a:t>collaboration …</a:t>
            </a:r>
            <a:endParaRPr lang="en-US" sz="2100" b="1" dirty="0">
              <a:solidFill>
                <a:schemeClr val="bg1"/>
              </a:solidFill>
              <a:cs typeface="Arial"/>
            </a:endParaRPr>
          </a:p>
        </p:txBody>
      </p:sp>
      <p:sp>
        <p:nvSpPr>
          <p:cNvPr id="11" name="Rectangle: Rounded Corners 10">
            <a:extLst>
              <a:ext uri="{FF2B5EF4-FFF2-40B4-BE49-F238E27FC236}">
                <a16:creationId xmlns:a16="http://schemas.microsoft.com/office/drawing/2014/main" id="{1842E8F8-273B-46B1-BEA1-70B17592EE8B}"/>
              </a:ext>
            </a:extLst>
          </p:cNvPr>
          <p:cNvSpPr/>
          <p:nvPr/>
        </p:nvSpPr>
        <p:spPr>
          <a:xfrm>
            <a:off x="8784865" y="1446709"/>
            <a:ext cx="3098460" cy="5312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100" dirty="0">
                <a:solidFill>
                  <a:schemeClr val="bg1"/>
                </a:solidFill>
              </a:rPr>
              <a:t>that is </a:t>
            </a:r>
            <a:r>
              <a:rPr lang="en-US" sz="2100" b="1" dirty="0">
                <a:solidFill>
                  <a:schemeClr val="bg1"/>
                </a:solidFill>
              </a:rPr>
              <a:t>truly open source</a:t>
            </a:r>
            <a:r>
              <a:rPr lang="en-US" sz="2100" dirty="0">
                <a:solidFill>
                  <a:schemeClr val="bg1"/>
                </a:solidFill>
              </a:rPr>
              <a:t>!*</a:t>
            </a:r>
          </a:p>
        </p:txBody>
      </p:sp>
      <p:pic>
        <p:nvPicPr>
          <p:cNvPr id="12" name="Graphic 11" descr="Database">
            <a:extLst>
              <a:ext uri="{FF2B5EF4-FFF2-40B4-BE49-F238E27FC236}">
                <a16:creationId xmlns:a16="http://schemas.microsoft.com/office/drawing/2014/main" id="{B6941A72-A7DF-4044-A2E4-144AEF11C7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2997" y="1248273"/>
            <a:ext cx="729701" cy="729701"/>
          </a:xfrm>
          <a:prstGeom prst="rect">
            <a:avLst/>
          </a:prstGeom>
        </p:spPr>
      </p:pic>
      <p:pic>
        <p:nvPicPr>
          <p:cNvPr id="14" name="Graphic 13" descr="Head with gears">
            <a:extLst>
              <a:ext uri="{FF2B5EF4-FFF2-40B4-BE49-F238E27FC236}">
                <a16:creationId xmlns:a16="http://schemas.microsoft.com/office/drawing/2014/main" id="{7775E53C-269D-42C6-88A3-074CCF2A0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1547" y="1263215"/>
            <a:ext cx="729701" cy="729701"/>
          </a:xfrm>
          <a:prstGeom prst="rect">
            <a:avLst/>
          </a:prstGeom>
        </p:spPr>
      </p:pic>
      <p:grpSp>
        <p:nvGrpSpPr>
          <p:cNvPr id="9" name="Group 8">
            <a:extLst>
              <a:ext uri="{FF2B5EF4-FFF2-40B4-BE49-F238E27FC236}">
                <a16:creationId xmlns:a16="http://schemas.microsoft.com/office/drawing/2014/main" id="{A74BD16F-6B43-4CA7-8118-763DE5CB9D0C}"/>
              </a:ext>
            </a:extLst>
          </p:cNvPr>
          <p:cNvGrpSpPr/>
          <p:nvPr/>
        </p:nvGrpSpPr>
        <p:grpSpPr>
          <a:xfrm>
            <a:off x="337903" y="2404814"/>
            <a:ext cx="936000" cy="864000"/>
            <a:chOff x="349917" y="2532419"/>
            <a:chExt cx="1053259" cy="963462"/>
          </a:xfrm>
        </p:grpSpPr>
        <p:pic>
          <p:nvPicPr>
            <p:cNvPr id="18" name="Graphic 17" descr="Gears">
              <a:extLst>
                <a:ext uri="{FF2B5EF4-FFF2-40B4-BE49-F238E27FC236}">
                  <a16:creationId xmlns:a16="http://schemas.microsoft.com/office/drawing/2014/main" id="{DC66D2F0-E150-4B0F-B18E-202BDD0944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9917" y="2532419"/>
              <a:ext cx="914400" cy="914400"/>
            </a:xfrm>
            <a:prstGeom prst="rect">
              <a:avLst/>
            </a:prstGeom>
          </p:spPr>
        </p:pic>
        <p:pic>
          <p:nvPicPr>
            <p:cNvPr id="20" name="Graphic 19" descr="Single gear">
              <a:extLst>
                <a:ext uri="{FF2B5EF4-FFF2-40B4-BE49-F238E27FC236}">
                  <a16:creationId xmlns:a16="http://schemas.microsoft.com/office/drawing/2014/main" id="{939F9BE6-30CB-4B57-9984-07325EAEBF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910" y="2964615"/>
              <a:ext cx="531266" cy="531266"/>
            </a:xfrm>
            <a:prstGeom prst="rect">
              <a:avLst/>
            </a:prstGeom>
          </p:spPr>
        </p:pic>
      </p:grpSp>
      <p:sp>
        <p:nvSpPr>
          <p:cNvPr id="21" name="Rectangle: Rounded Corners 20">
            <a:extLst>
              <a:ext uri="{FF2B5EF4-FFF2-40B4-BE49-F238E27FC236}">
                <a16:creationId xmlns:a16="http://schemas.microsoft.com/office/drawing/2014/main" id="{CD7AEB24-6D44-4671-B2B0-206A947D4F8C}"/>
              </a:ext>
            </a:extLst>
          </p:cNvPr>
          <p:cNvSpPr/>
          <p:nvPr/>
        </p:nvSpPr>
        <p:spPr>
          <a:xfrm>
            <a:off x="1313889" y="2371468"/>
            <a:ext cx="2772000" cy="9143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160337" lvl="1" defTabSz="685800">
              <a:spcBef>
                <a:spcPts val="375"/>
              </a:spcBef>
              <a:buClrTx/>
              <a:defRPr/>
            </a:pPr>
            <a:r>
              <a:rPr lang="en-US" dirty="0">
                <a:solidFill>
                  <a:schemeClr val="bg1"/>
                </a:solidFill>
                <a:cs typeface="Dubai Light" panose="020B0303030403030204" pitchFamily="34" charset="-78"/>
              </a:rPr>
              <a:t>Employs cutting edge technology architecture, IT backbone, and “data as code” approaches</a:t>
            </a:r>
          </a:p>
        </p:txBody>
      </p:sp>
      <p:sp>
        <p:nvSpPr>
          <p:cNvPr id="22" name="Rectangle: Rounded Corners 21">
            <a:extLst>
              <a:ext uri="{FF2B5EF4-FFF2-40B4-BE49-F238E27FC236}">
                <a16:creationId xmlns:a16="http://schemas.microsoft.com/office/drawing/2014/main" id="{02E8B962-7ECA-477A-87FC-B8D99EA65049}"/>
              </a:ext>
            </a:extLst>
          </p:cNvPr>
          <p:cNvSpPr/>
          <p:nvPr/>
        </p:nvSpPr>
        <p:spPr>
          <a:xfrm>
            <a:off x="1275796" y="4277801"/>
            <a:ext cx="2772000" cy="20463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marL="160020" lvl="1" defTabSz="685800">
              <a:spcBef>
                <a:spcPts val="375"/>
              </a:spcBef>
              <a:defRPr/>
            </a:pPr>
            <a:r>
              <a:rPr lang="en-US" dirty="0">
                <a:solidFill>
                  <a:schemeClr val="bg1"/>
                </a:solidFill>
                <a:cs typeface="Dubai Light"/>
              </a:rPr>
              <a:t>Translates science &amp; evolving accounting standards and metho-dologies into code</a:t>
            </a:r>
          </a:p>
        </p:txBody>
      </p:sp>
      <p:sp>
        <p:nvSpPr>
          <p:cNvPr id="23" name="Rectangle: Rounded Corners 22">
            <a:extLst>
              <a:ext uri="{FF2B5EF4-FFF2-40B4-BE49-F238E27FC236}">
                <a16:creationId xmlns:a16="http://schemas.microsoft.com/office/drawing/2014/main" id="{DF64F309-3C0C-4931-97C9-0AD368B9B4F5}"/>
              </a:ext>
            </a:extLst>
          </p:cNvPr>
          <p:cNvSpPr/>
          <p:nvPr/>
        </p:nvSpPr>
        <p:spPr>
          <a:xfrm>
            <a:off x="5330662" y="2457099"/>
            <a:ext cx="2598502" cy="9828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Builds trust through publicly transparent governance, open meetings, open dialogue </a:t>
            </a:r>
          </a:p>
        </p:txBody>
      </p:sp>
      <p:pic>
        <p:nvPicPr>
          <p:cNvPr id="32" name="Graphic 31" descr="Eyes">
            <a:extLst>
              <a:ext uri="{FF2B5EF4-FFF2-40B4-BE49-F238E27FC236}">
                <a16:creationId xmlns:a16="http://schemas.microsoft.com/office/drawing/2014/main" id="{289A8F42-5F09-426D-AA38-D7A8F086D4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14139" y="2296539"/>
            <a:ext cx="864000" cy="864000"/>
          </a:xfrm>
          <a:prstGeom prst="rect">
            <a:avLst/>
          </a:prstGeom>
        </p:spPr>
      </p:pic>
      <p:sp>
        <p:nvSpPr>
          <p:cNvPr id="33" name="Rectangle: Rounded Corners 32">
            <a:extLst>
              <a:ext uri="{FF2B5EF4-FFF2-40B4-BE49-F238E27FC236}">
                <a16:creationId xmlns:a16="http://schemas.microsoft.com/office/drawing/2014/main" id="{E2BC2886-137F-4C47-B160-2AE2180E7237}"/>
              </a:ext>
            </a:extLst>
          </p:cNvPr>
          <p:cNvSpPr/>
          <p:nvPr/>
        </p:nvSpPr>
        <p:spPr>
          <a:xfrm>
            <a:off x="5306139" y="4156988"/>
            <a:ext cx="2744376" cy="9828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dirty="0">
                <a:solidFill>
                  <a:schemeClr val="bg1"/>
                </a:solidFill>
              </a:rPr>
              <a:t>Combines know-how and aligns interests among stakeholders –regulators, investors, banks, NGOs, academia</a:t>
            </a:r>
          </a:p>
        </p:txBody>
      </p:sp>
      <p:pic>
        <p:nvPicPr>
          <p:cNvPr id="47" name="Graphic 46" descr="Group brainstorm">
            <a:extLst>
              <a:ext uri="{FF2B5EF4-FFF2-40B4-BE49-F238E27FC236}">
                <a16:creationId xmlns:a16="http://schemas.microsoft.com/office/drawing/2014/main" id="{6F33FC2A-90E9-4D3A-9B34-3D0C766A4CE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23897" y="3973817"/>
            <a:ext cx="864000" cy="864000"/>
          </a:xfrm>
          <a:prstGeom prst="rect">
            <a:avLst/>
          </a:prstGeom>
        </p:spPr>
      </p:pic>
      <p:pic>
        <p:nvPicPr>
          <p:cNvPr id="49" name="Graphic 48" descr="Upward trend">
            <a:extLst>
              <a:ext uri="{FF2B5EF4-FFF2-40B4-BE49-F238E27FC236}">
                <a16:creationId xmlns:a16="http://schemas.microsoft.com/office/drawing/2014/main" id="{F27C4FBB-50BC-45A3-8D47-2152ABC8E0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8864" y="4884164"/>
            <a:ext cx="864000" cy="864000"/>
          </a:xfrm>
          <a:prstGeom prst="rect">
            <a:avLst/>
          </a:prstGeom>
        </p:spPr>
      </p:pic>
      <p:pic>
        <p:nvPicPr>
          <p:cNvPr id="7" name="Graphic 6" descr="Open hand with plant">
            <a:extLst>
              <a:ext uri="{FF2B5EF4-FFF2-40B4-BE49-F238E27FC236}">
                <a16:creationId xmlns:a16="http://schemas.microsoft.com/office/drawing/2014/main" id="{652E9BF0-50F6-4273-BED7-5214C920718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147504" y="1352115"/>
            <a:ext cx="720451" cy="720451"/>
          </a:xfrm>
          <a:prstGeom prst="rect">
            <a:avLst/>
          </a:prstGeom>
        </p:spPr>
      </p:pic>
      <p:sp>
        <p:nvSpPr>
          <p:cNvPr id="8" name="Rectangle: Rounded Corners 7">
            <a:extLst>
              <a:ext uri="{FF2B5EF4-FFF2-40B4-BE49-F238E27FC236}">
                <a16:creationId xmlns:a16="http://schemas.microsoft.com/office/drawing/2014/main" id="{BE8F2DF7-47D1-49EF-B855-ED7933CFAA77}"/>
              </a:ext>
            </a:extLst>
          </p:cNvPr>
          <p:cNvSpPr/>
          <p:nvPr/>
        </p:nvSpPr>
        <p:spPr>
          <a:xfrm>
            <a:off x="9123237" y="2270928"/>
            <a:ext cx="2808000" cy="13957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Linux Foundation governance structure and licensing enable sharing of effort, cost, and intellectual property.</a:t>
            </a:r>
          </a:p>
        </p:txBody>
      </p:sp>
      <p:sp>
        <p:nvSpPr>
          <p:cNvPr id="28" name="Rectangle: Rounded Corners 27">
            <a:extLst>
              <a:ext uri="{FF2B5EF4-FFF2-40B4-BE49-F238E27FC236}">
                <a16:creationId xmlns:a16="http://schemas.microsoft.com/office/drawing/2014/main" id="{9F4FD37A-8675-4DC4-8D3B-5634A404FCC1}"/>
              </a:ext>
            </a:extLst>
          </p:cNvPr>
          <p:cNvSpPr/>
          <p:nvPr/>
        </p:nvSpPr>
        <p:spPr>
          <a:xfrm>
            <a:off x="9123237" y="4758866"/>
            <a:ext cx="2808000" cy="13957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More accurate and forward-looking climate and ESG metrics as public good</a:t>
            </a:r>
          </a:p>
        </p:txBody>
      </p:sp>
      <p:sp>
        <p:nvSpPr>
          <p:cNvPr id="29" name="Rectangle: Rounded Corners 28">
            <a:extLst>
              <a:ext uri="{FF2B5EF4-FFF2-40B4-BE49-F238E27FC236}">
                <a16:creationId xmlns:a16="http://schemas.microsoft.com/office/drawing/2014/main" id="{E4D1AD32-1F16-4297-A29B-835FEB78AC97}"/>
              </a:ext>
            </a:extLst>
          </p:cNvPr>
          <p:cNvSpPr/>
          <p:nvPr/>
        </p:nvSpPr>
        <p:spPr>
          <a:xfrm>
            <a:off x="1421935" y="3547842"/>
            <a:ext cx="2808000" cy="98288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 “public utility” of data and tools that can interact easily with private data and tools</a:t>
            </a:r>
          </a:p>
        </p:txBody>
      </p:sp>
      <p:pic>
        <p:nvPicPr>
          <p:cNvPr id="19" name="Graphic 18" descr="Books">
            <a:extLst>
              <a:ext uri="{FF2B5EF4-FFF2-40B4-BE49-F238E27FC236}">
                <a16:creationId xmlns:a16="http://schemas.microsoft.com/office/drawing/2014/main" id="{6EA8A356-028D-4FB2-83D8-47A9A5AFE7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4148" y="3696588"/>
            <a:ext cx="720000" cy="720000"/>
          </a:xfrm>
          <a:prstGeom prst="rect">
            <a:avLst/>
          </a:prstGeom>
        </p:spPr>
      </p:pic>
      <p:pic>
        <p:nvPicPr>
          <p:cNvPr id="30" name="Graphic 29" descr="Cheers">
            <a:extLst>
              <a:ext uri="{FF2B5EF4-FFF2-40B4-BE49-F238E27FC236}">
                <a16:creationId xmlns:a16="http://schemas.microsoft.com/office/drawing/2014/main" id="{E502A63C-C43F-4074-9BAE-6C9092F11F7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401164" y="2454815"/>
            <a:ext cx="720000" cy="720000"/>
          </a:xfrm>
          <a:prstGeom prst="rect">
            <a:avLst/>
          </a:prstGeom>
        </p:spPr>
      </p:pic>
      <p:pic>
        <p:nvPicPr>
          <p:cNvPr id="34" name="Graphic 33" descr="Research">
            <a:extLst>
              <a:ext uri="{FF2B5EF4-FFF2-40B4-BE49-F238E27FC236}">
                <a16:creationId xmlns:a16="http://schemas.microsoft.com/office/drawing/2014/main" id="{A8832EDB-0B24-450C-828B-0E8F2E01E66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44206" y="5102541"/>
            <a:ext cx="720000" cy="720000"/>
          </a:xfrm>
          <a:prstGeom prst="rect">
            <a:avLst/>
          </a:prstGeom>
        </p:spPr>
      </p:pic>
      <p:sp>
        <p:nvSpPr>
          <p:cNvPr id="31" name="Rectangle: Rounded Corners 30">
            <a:extLst>
              <a:ext uri="{FF2B5EF4-FFF2-40B4-BE49-F238E27FC236}">
                <a16:creationId xmlns:a16="http://schemas.microsoft.com/office/drawing/2014/main" id="{DB9D1A3E-36A7-8060-2485-94A196B02118}"/>
              </a:ext>
            </a:extLst>
          </p:cNvPr>
          <p:cNvSpPr/>
          <p:nvPr/>
        </p:nvSpPr>
        <p:spPr>
          <a:xfrm>
            <a:off x="-91721" y="6208802"/>
            <a:ext cx="11423750" cy="53126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1"/>
            <a:r>
              <a:rPr lang="en-US" sz="1300" dirty="0">
                <a:solidFill>
                  <a:schemeClr val="bg1"/>
                </a:solidFill>
              </a:rPr>
              <a:t>*  Note: not “Openwashed” – most initiatives in the ESG finance space claiming to be “open source” are at best “open code” or “open access” which lack the transparency and open collaboration characteristics essential for trust, and they impede public benefit with licensing restrictions to capture revenue. </a:t>
            </a:r>
          </a:p>
        </p:txBody>
      </p:sp>
      <p:sp>
        <p:nvSpPr>
          <p:cNvPr id="37" name="Rectangle: Rounded Corners 36">
            <a:extLst>
              <a:ext uri="{FF2B5EF4-FFF2-40B4-BE49-F238E27FC236}">
                <a16:creationId xmlns:a16="http://schemas.microsoft.com/office/drawing/2014/main" id="{0E7FCA78-0BD9-2C3B-B9D9-B3DAC1D307B7}"/>
              </a:ext>
            </a:extLst>
          </p:cNvPr>
          <p:cNvSpPr/>
          <p:nvPr/>
        </p:nvSpPr>
        <p:spPr>
          <a:xfrm>
            <a:off x="9150634" y="3588027"/>
            <a:ext cx="2808000" cy="139579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Data as code, accurate data provenance, interoperability</a:t>
            </a:r>
          </a:p>
        </p:txBody>
      </p:sp>
      <p:pic>
        <p:nvPicPr>
          <p:cNvPr id="6" name="Graphic 5" descr="Qr Code with solid fill">
            <a:extLst>
              <a:ext uri="{FF2B5EF4-FFF2-40B4-BE49-F238E27FC236}">
                <a16:creationId xmlns:a16="http://schemas.microsoft.com/office/drawing/2014/main" id="{58A4E5F4-2BCA-D557-0A24-44620669875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68757" y="3888996"/>
            <a:ext cx="759433" cy="759433"/>
          </a:xfrm>
          <a:prstGeom prst="rect">
            <a:avLst/>
          </a:prstGeom>
        </p:spPr>
      </p:pic>
      <p:sp>
        <p:nvSpPr>
          <p:cNvPr id="13" name="TextBox 12">
            <a:extLst>
              <a:ext uri="{FF2B5EF4-FFF2-40B4-BE49-F238E27FC236}">
                <a16:creationId xmlns:a16="http://schemas.microsoft.com/office/drawing/2014/main" id="{CDE3030C-42F5-E455-2B7A-16A33C5790BC}"/>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5</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81091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C4B9F35-0550-472E-A110-58ECA3BFFA9F}"/>
              </a:ext>
            </a:extLst>
          </p:cNvPr>
          <p:cNvSpPr/>
          <p:nvPr/>
        </p:nvSpPr>
        <p:spPr>
          <a:xfrm>
            <a:off x="4105711" y="2252036"/>
            <a:ext cx="4032000" cy="4358509"/>
          </a:xfrm>
          <a:prstGeom prst="roundRect">
            <a:avLst>
              <a:gd name="adj" fmla="val 8665"/>
            </a:avLst>
          </a:prstGeom>
          <a:solidFill>
            <a:srgbClr val="DFEF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576000" rIns="36000" rtlCol="0" anchor="t"/>
          <a:lstStyle/>
          <a:p>
            <a:endParaRPr lang="en-US" sz="1600" dirty="0">
              <a:solidFill>
                <a:schemeClr val="bg1"/>
              </a:solidFill>
            </a:endParaRPr>
          </a:p>
        </p:txBody>
      </p:sp>
      <p:sp>
        <p:nvSpPr>
          <p:cNvPr id="67" name="Rectangle: Rounded Corners 66">
            <a:extLst>
              <a:ext uri="{FF2B5EF4-FFF2-40B4-BE49-F238E27FC236}">
                <a16:creationId xmlns:a16="http://schemas.microsoft.com/office/drawing/2014/main" id="{28ED0B3D-AF2A-4B09-8176-A8B56AC0A2C5}"/>
              </a:ext>
            </a:extLst>
          </p:cNvPr>
          <p:cNvSpPr/>
          <p:nvPr/>
        </p:nvSpPr>
        <p:spPr>
          <a:xfrm>
            <a:off x="426690" y="1538170"/>
            <a:ext cx="11413213" cy="54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2" name="Rectangle 61">
            <a:extLst>
              <a:ext uri="{FF2B5EF4-FFF2-40B4-BE49-F238E27FC236}">
                <a16:creationId xmlns:a16="http://schemas.microsoft.com/office/drawing/2014/main" id="{83AFBAA9-9AE4-4726-A35D-1D47BFAA3F72}"/>
              </a:ext>
            </a:extLst>
          </p:cNvPr>
          <p:cNvSpPr/>
          <p:nvPr/>
        </p:nvSpPr>
        <p:spPr>
          <a:xfrm>
            <a:off x="4312295" y="2299335"/>
            <a:ext cx="3832964" cy="923330"/>
          </a:xfrm>
          <a:prstGeom prst="rect">
            <a:avLst/>
          </a:prstGeom>
        </p:spPr>
        <p:txBody>
          <a:bodyPr wrap="square">
            <a:spAutoFit/>
          </a:bodyPr>
          <a:lstStyle/>
          <a:p>
            <a:pPr>
              <a:spcAft>
                <a:spcPts val="600"/>
              </a:spcAft>
            </a:pPr>
            <a:r>
              <a:rPr lang="en-US" b="1" dirty="0">
                <a:solidFill>
                  <a:schemeClr val="bg1"/>
                </a:solidFill>
              </a:rPr>
              <a:t>“Trust open communities </a:t>
            </a:r>
            <a:r>
              <a:rPr lang="en-US" dirty="0">
                <a:solidFill>
                  <a:schemeClr val="bg1"/>
                </a:solidFill>
              </a:rPr>
              <a:t>with </a:t>
            </a:r>
            <a:r>
              <a:rPr lang="en-US" b="1" dirty="0">
                <a:solidFill>
                  <a:schemeClr val="bg1"/>
                </a:solidFill>
              </a:rPr>
              <a:t>running</a:t>
            </a:r>
            <a:r>
              <a:rPr lang="en-US" dirty="0">
                <a:solidFill>
                  <a:schemeClr val="bg1"/>
                </a:solidFill>
              </a:rPr>
              <a:t> and </a:t>
            </a:r>
            <a:r>
              <a:rPr lang="en-US" b="1" dirty="0">
                <a:solidFill>
                  <a:schemeClr val="bg1"/>
                </a:solidFill>
              </a:rPr>
              <a:t>managing applications </a:t>
            </a:r>
            <a:r>
              <a:rPr lang="en-US" dirty="0">
                <a:solidFill>
                  <a:schemeClr val="bg1"/>
                </a:solidFill>
              </a:rPr>
              <a:t>and </a:t>
            </a:r>
            <a:r>
              <a:rPr lang="en-US" b="1" dirty="0">
                <a:solidFill>
                  <a:schemeClr val="bg1"/>
                </a:solidFill>
              </a:rPr>
              <a:t>infrastructure”</a:t>
            </a:r>
          </a:p>
        </p:txBody>
      </p:sp>
      <p:sp>
        <p:nvSpPr>
          <p:cNvPr id="27" name="Google Shape;204;p6">
            <a:extLst>
              <a:ext uri="{FF2B5EF4-FFF2-40B4-BE49-F238E27FC236}">
                <a16:creationId xmlns:a16="http://schemas.microsoft.com/office/drawing/2014/main" id="{DD4B8D55-42F7-4E05-AFD1-4802AADA4C50}"/>
              </a:ext>
            </a:extLst>
          </p:cNvPr>
          <p:cNvSpPr/>
          <p:nvPr/>
        </p:nvSpPr>
        <p:spPr>
          <a:xfrm>
            <a:off x="5526453" y="4369255"/>
            <a:ext cx="1296000" cy="324000"/>
          </a:xfrm>
          <a:prstGeom prst="roundRect">
            <a:avLst>
              <a:gd name="adj" fmla="val 0"/>
            </a:avLst>
          </a:prstGeom>
          <a:solidFill>
            <a:srgbClr val="A5A5A5"/>
          </a:solidFill>
          <a:ln>
            <a:noFill/>
          </a:ln>
        </p:spPr>
        <p:txBody>
          <a:bodyPr spcFirstLastPara="1" wrap="square" lIns="36000" tIns="34275" rIns="36000"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050"/>
              <a:buFont typeface="Arial"/>
              <a:buNone/>
              <a:tabLst/>
              <a:defRPr/>
            </a:pPr>
            <a:r>
              <a:rPr kumimoji="0" lang="de-DE" sz="900" b="1" i="0" u="none" strike="noStrike" kern="0" cap="none" spc="0" normalizeH="0" baseline="0" noProof="0">
                <a:ln>
                  <a:noFill/>
                </a:ln>
                <a:solidFill>
                  <a:srgbClr val="FFFFFF"/>
                </a:solidFill>
                <a:effectLst/>
                <a:uLnTx/>
                <a:uFillTx/>
                <a:ea typeface="Open Sans SemiBold"/>
                <a:cs typeface="Open Sans SemiBold"/>
                <a:sym typeface="Open Sans SemiBold"/>
              </a:rPr>
              <a:t>Tools</a:t>
            </a:r>
            <a:endParaRPr kumimoji="0" sz="900" b="1" i="0" u="none" strike="noStrike" kern="0" cap="none" spc="0" normalizeH="0" baseline="0" noProof="0" dirty="0">
              <a:ln>
                <a:noFill/>
              </a:ln>
              <a:solidFill>
                <a:srgbClr val="FFFFFF"/>
              </a:solidFill>
              <a:effectLst/>
              <a:uLnTx/>
              <a:uFillTx/>
              <a:ea typeface="Open Sans SemiBold"/>
              <a:cs typeface="Open Sans SemiBold"/>
              <a:sym typeface="Open Sans SemiBold"/>
            </a:endParaRPr>
          </a:p>
        </p:txBody>
      </p:sp>
      <p:sp>
        <p:nvSpPr>
          <p:cNvPr id="2" name="Title 1">
            <a:extLst>
              <a:ext uri="{FF2B5EF4-FFF2-40B4-BE49-F238E27FC236}">
                <a16:creationId xmlns:a16="http://schemas.microsoft.com/office/drawing/2014/main" id="{21AF80AA-C3DC-4ADC-BC87-3FE805FE098D}"/>
              </a:ext>
            </a:extLst>
          </p:cNvPr>
          <p:cNvSpPr>
            <a:spLocks noGrp="1"/>
          </p:cNvSpPr>
          <p:nvPr>
            <p:ph type="title"/>
          </p:nvPr>
        </p:nvSpPr>
        <p:spPr>
          <a:xfrm>
            <a:off x="479427" y="489296"/>
            <a:ext cx="7427462" cy="887067"/>
          </a:xfrm>
        </p:spPr>
        <p:txBody>
          <a:bodyPr/>
          <a:lstStyle/>
          <a:p>
            <a:r>
              <a:rPr lang="de-DE" dirty="0"/>
              <a:t>OS-C operating model </a:t>
            </a:r>
            <a:r>
              <a:rPr lang="de-DE" dirty="0">
                <a:solidFill>
                  <a:srgbClr val="168FDF"/>
                </a:solidFill>
              </a:rPr>
              <a:t>leverages open source principles</a:t>
            </a:r>
            <a:endParaRPr lang="en-GB" dirty="0">
              <a:solidFill>
                <a:srgbClr val="168FDF"/>
              </a:solidFill>
            </a:endParaRPr>
          </a:p>
        </p:txBody>
      </p:sp>
      <p:sp>
        <p:nvSpPr>
          <p:cNvPr id="14" name="Rectangle: Rounded Corners 13">
            <a:extLst>
              <a:ext uri="{FF2B5EF4-FFF2-40B4-BE49-F238E27FC236}">
                <a16:creationId xmlns:a16="http://schemas.microsoft.com/office/drawing/2014/main" id="{0349CCB5-76D5-4C9C-9720-548A7C9DB071}"/>
              </a:ext>
            </a:extLst>
          </p:cNvPr>
          <p:cNvSpPr/>
          <p:nvPr/>
        </p:nvSpPr>
        <p:spPr>
          <a:xfrm>
            <a:off x="5085910" y="3563719"/>
            <a:ext cx="2820979" cy="580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a:solidFill>
                  <a:schemeClr val="bg1"/>
                </a:solidFill>
              </a:rPr>
              <a:t>OPEN DATA SCIENCE PLATFORM</a:t>
            </a:r>
            <a:endParaRPr lang="en-GB" b="1" dirty="0">
              <a:solidFill>
                <a:schemeClr val="bg1"/>
              </a:solidFill>
            </a:endParaRPr>
          </a:p>
        </p:txBody>
      </p:sp>
      <p:sp>
        <p:nvSpPr>
          <p:cNvPr id="16" name="Google Shape;237;p6">
            <a:extLst>
              <a:ext uri="{FF2B5EF4-FFF2-40B4-BE49-F238E27FC236}">
                <a16:creationId xmlns:a16="http://schemas.microsoft.com/office/drawing/2014/main" id="{015E6353-CA1A-45D6-90AE-0C407DBA3FA3}"/>
              </a:ext>
            </a:extLst>
          </p:cNvPr>
          <p:cNvSpPr/>
          <p:nvPr/>
        </p:nvSpPr>
        <p:spPr>
          <a:xfrm>
            <a:off x="4450067" y="4219197"/>
            <a:ext cx="1296000" cy="324000"/>
          </a:xfrm>
          <a:prstGeom prst="roundRect">
            <a:avLst>
              <a:gd name="adj" fmla="val 0"/>
            </a:avLst>
          </a:prstGeom>
          <a:solidFill>
            <a:srgbClr val="009CDE"/>
          </a:solidFill>
          <a:ln>
            <a:noFill/>
          </a:ln>
        </p:spPr>
        <p:txBody>
          <a:bodyPr spcFirstLastPara="1" wrap="square" lIns="68550" tIns="108000" rIns="68550" bIns="34275" anchor="t"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900" b="1" i="0" u="none" strike="noStrike" kern="0" cap="none" spc="0" normalizeH="0" baseline="0" noProof="0" dirty="0">
                <a:ln>
                  <a:noFill/>
                </a:ln>
                <a:solidFill>
                  <a:srgbClr val="FFFFFF"/>
                </a:solidFill>
                <a:effectLst/>
                <a:uLnTx/>
                <a:uFillTx/>
                <a:ea typeface="Open Sans SemiBold"/>
                <a:cs typeface="Open Sans SemiBold"/>
                <a:sym typeface="Open Sans SemiBold"/>
              </a:rPr>
              <a:t>Interfaces</a:t>
            </a:r>
            <a:endParaRPr kumimoji="0" sz="900" b="1" i="0" u="none" strike="noStrike" kern="0" cap="none" spc="0" normalizeH="0" baseline="0" noProof="0" dirty="0">
              <a:ln>
                <a:noFill/>
              </a:ln>
              <a:solidFill>
                <a:srgbClr val="FFFFFF"/>
              </a:solidFill>
              <a:effectLst/>
              <a:uLnTx/>
              <a:uFillTx/>
              <a:ea typeface="Open Sans SemiBold"/>
              <a:cs typeface="Open Sans SemiBold"/>
              <a:sym typeface="Open Sans SemiBold"/>
            </a:endParaRPr>
          </a:p>
        </p:txBody>
      </p:sp>
      <p:sp>
        <p:nvSpPr>
          <p:cNvPr id="17" name="Google Shape;205;p6">
            <a:extLst>
              <a:ext uri="{FF2B5EF4-FFF2-40B4-BE49-F238E27FC236}">
                <a16:creationId xmlns:a16="http://schemas.microsoft.com/office/drawing/2014/main" id="{53E63915-0EB3-4DFF-8247-F8D5205DB2F7}"/>
              </a:ext>
            </a:extLst>
          </p:cNvPr>
          <p:cNvSpPr/>
          <p:nvPr/>
        </p:nvSpPr>
        <p:spPr>
          <a:xfrm>
            <a:off x="6556111" y="4237318"/>
            <a:ext cx="1296000" cy="324000"/>
          </a:xfrm>
          <a:prstGeom prst="roundRect">
            <a:avLst>
              <a:gd name="adj" fmla="val 0"/>
            </a:avLst>
          </a:prstGeom>
          <a:solidFill>
            <a:srgbClr val="003865"/>
          </a:solidFill>
          <a:ln>
            <a:noFill/>
          </a:ln>
        </p:spPr>
        <p:txBody>
          <a:bodyPr spcFirstLastPara="1" wrap="square" lIns="36000" tIns="34275" rIns="36000"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050"/>
              <a:buFont typeface="Arial"/>
              <a:buNone/>
              <a:tabLst/>
              <a:defRPr/>
            </a:pPr>
            <a:r>
              <a:rPr kumimoji="0" lang="en-US" sz="900" b="1" i="0" u="none" strike="noStrike" kern="0" cap="none" spc="0" normalizeH="0" baseline="0" noProof="0" dirty="0">
                <a:ln>
                  <a:noFill/>
                </a:ln>
                <a:solidFill>
                  <a:srgbClr val="FFFFFF"/>
                </a:solidFill>
                <a:effectLst/>
                <a:uLnTx/>
                <a:uFillTx/>
                <a:ea typeface="Open Sans SemiBold"/>
                <a:cs typeface="Open Sans SemiBold"/>
                <a:sym typeface="Open Sans SemiBold"/>
              </a:rPr>
              <a:t>Data commons</a:t>
            </a:r>
            <a:r>
              <a:rPr lang="en-US" sz="900" b="1" kern="0" dirty="0">
                <a:solidFill>
                  <a:srgbClr val="FFFFFF"/>
                </a:solidFill>
                <a:ea typeface="Open Sans SemiBold"/>
                <a:cs typeface="Open Sans SemiBold"/>
                <a:sym typeface="Open Sans SemiBold"/>
              </a:rPr>
              <a:t> </a:t>
            </a:r>
            <a:r>
              <a:rPr kumimoji="0" lang="en-US" sz="900" b="1" i="0" u="none" strike="noStrike" kern="0" cap="none" spc="0" normalizeH="0" baseline="0" noProof="0" dirty="0">
                <a:ln>
                  <a:noFill/>
                </a:ln>
                <a:solidFill>
                  <a:srgbClr val="FFFFFF"/>
                </a:solidFill>
                <a:effectLst/>
                <a:uLnTx/>
                <a:uFillTx/>
                <a:ea typeface="Open Sans SemiBold"/>
                <a:cs typeface="Open Sans SemiBold"/>
                <a:sym typeface="Open Sans SemiBold"/>
              </a:rPr>
              <a:t>data types</a:t>
            </a:r>
            <a:endParaRPr kumimoji="0" sz="900" b="1" i="0" u="none" strike="noStrike" kern="0" cap="none" spc="0" normalizeH="0" baseline="0" noProof="0" dirty="0">
              <a:ln>
                <a:noFill/>
              </a:ln>
              <a:solidFill>
                <a:srgbClr val="FFFFFF"/>
              </a:solidFill>
              <a:effectLst/>
              <a:uLnTx/>
              <a:uFillTx/>
              <a:ea typeface="Open Sans SemiBold"/>
              <a:cs typeface="Open Sans SemiBold"/>
              <a:sym typeface="Open Sans SemiBold"/>
            </a:endParaRPr>
          </a:p>
        </p:txBody>
      </p:sp>
      <p:sp>
        <p:nvSpPr>
          <p:cNvPr id="19" name="Google Shape;246;p6">
            <a:extLst>
              <a:ext uri="{FF2B5EF4-FFF2-40B4-BE49-F238E27FC236}">
                <a16:creationId xmlns:a16="http://schemas.microsoft.com/office/drawing/2014/main" id="{CE1D2775-8956-4A59-8E70-CBCB23A401E0}"/>
              </a:ext>
            </a:extLst>
          </p:cNvPr>
          <p:cNvSpPr/>
          <p:nvPr/>
        </p:nvSpPr>
        <p:spPr>
          <a:xfrm>
            <a:off x="4672053" y="4624238"/>
            <a:ext cx="1296000" cy="324000"/>
          </a:xfrm>
          <a:prstGeom prst="roundRect">
            <a:avLst>
              <a:gd name="adj" fmla="val 0"/>
            </a:avLst>
          </a:prstGeom>
          <a:solidFill>
            <a:srgbClr val="FFC557"/>
          </a:solidFill>
          <a:ln>
            <a:noFill/>
          </a:ln>
        </p:spPr>
        <p:txBody>
          <a:bodyPr spcFirstLastPara="1" wrap="square" lIns="180000" tIns="34275" rIns="36000"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200"/>
              <a:buFont typeface="Arial"/>
              <a:buNone/>
              <a:tabLst/>
              <a:defRPr/>
            </a:pPr>
            <a:r>
              <a:rPr kumimoji="0" lang="en-US" sz="900" b="1" i="0" u="none" strike="noStrike" kern="0" cap="none" spc="0" normalizeH="0" baseline="0" noProof="0" dirty="0">
                <a:ln>
                  <a:noFill/>
                </a:ln>
                <a:solidFill>
                  <a:srgbClr val="3F3F3F"/>
                </a:solidFill>
                <a:effectLst/>
                <a:uLnTx/>
                <a:uFillTx/>
                <a:ea typeface="Open Sans SemiBold"/>
                <a:cs typeface="Open Sans SemiBold"/>
                <a:sym typeface="Open Sans SemiBold"/>
              </a:rPr>
              <a:t>Data sources</a:t>
            </a:r>
            <a:endParaRPr kumimoji="0" sz="900" b="1" i="0" u="none" strike="noStrike" kern="0" cap="none" spc="0" normalizeH="0" baseline="0" noProof="0" dirty="0">
              <a:ln>
                <a:noFill/>
              </a:ln>
              <a:solidFill>
                <a:srgbClr val="3F3F3F"/>
              </a:solidFill>
              <a:effectLst/>
              <a:uLnTx/>
              <a:uFillTx/>
              <a:ea typeface="Open Sans SemiBold"/>
              <a:cs typeface="Open Sans SemiBold"/>
              <a:sym typeface="Open Sans SemiBold"/>
            </a:endParaRPr>
          </a:p>
        </p:txBody>
      </p:sp>
      <p:sp>
        <p:nvSpPr>
          <p:cNvPr id="28" name="Google Shape;218;p6">
            <a:extLst>
              <a:ext uri="{FF2B5EF4-FFF2-40B4-BE49-F238E27FC236}">
                <a16:creationId xmlns:a16="http://schemas.microsoft.com/office/drawing/2014/main" id="{9DB7154D-559A-47A6-935D-3A7328670E8E}"/>
              </a:ext>
            </a:extLst>
          </p:cNvPr>
          <p:cNvSpPr/>
          <p:nvPr/>
        </p:nvSpPr>
        <p:spPr>
          <a:xfrm>
            <a:off x="6380853" y="4640693"/>
            <a:ext cx="1296000" cy="324000"/>
          </a:xfrm>
          <a:prstGeom prst="roundRect">
            <a:avLst>
              <a:gd name="adj" fmla="val 0"/>
            </a:avLst>
          </a:prstGeom>
          <a:solidFill>
            <a:schemeClr val="accent1">
              <a:lumMod val="60000"/>
              <a:lumOff val="40000"/>
            </a:schemeClr>
          </a:solidFill>
          <a:ln>
            <a:noFill/>
          </a:ln>
        </p:spPr>
        <p:txBody>
          <a:bodyPr spcFirstLastPara="1" wrap="square" lIns="36000" tIns="34275" rIns="36000"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Pts val="1050"/>
              <a:buFont typeface="Arial"/>
              <a:buNone/>
              <a:tabLst/>
              <a:defRPr/>
            </a:pPr>
            <a:r>
              <a:rPr kumimoji="0" lang="en-US" sz="900" b="1" i="0" u="none" strike="noStrike" kern="0" cap="none" spc="0" normalizeH="0" baseline="0" noProof="0" dirty="0">
                <a:ln>
                  <a:noFill/>
                </a:ln>
                <a:solidFill>
                  <a:srgbClr val="FFFFFF"/>
                </a:solidFill>
                <a:effectLst/>
                <a:uLnTx/>
                <a:uFillTx/>
                <a:ea typeface="Open Sans SemiBold"/>
                <a:cs typeface="Open Sans SemiBold"/>
                <a:sym typeface="Open Sans SemiBold"/>
              </a:rPr>
              <a:t>Data commons</a:t>
            </a:r>
            <a:endParaRPr kumimoji="0" sz="900" b="1" i="0" u="none" strike="noStrike" kern="0" cap="none" spc="0" normalizeH="0" baseline="0" noProof="0" dirty="0">
              <a:ln>
                <a:noFill/>
              </a:ln>
              <a:solidFill>
                <a:srgbClr val="FFFFFF"/>
              </a:solidFill>
              <a:effectLst/>
              <a:uLnTx/>
              <a:uFillTx/>
              <a:ea typeface="Open Sans SemiBold"/>
              <a:cs typeface="Open Sans SemiBold"/>
              <a:sym typeface="Open Sans SemiBold"/>
            </a:endParaRPr>
          </a:p>
          <a:p>
            <a:pPr marL="0" marR="0" lvl="0" indent="0" defTabSz="914400" eaLnBrk="1" fontAlgn="auto" latinLnBrk="0" hangingPunct="1">
              <a:lnSpc>
                <a:spcPct val="100000"/>
              </a:lnSpc>
              <a:spcBef>
                <a:spcPts val="0"/>
              </a:spcBef>
              <a:spcAft>
                <a:spcPts val="0"/>
              </a:spcAft>
              <a:buClr>
                <a:srgbClr val="000000"/>
              </a:buClr>
              <a:buSzPts val="1050"/>
              <a:buFont typeface="Arial"/>
              <a:buNone/>
              <a:tabLst/>
              <a:defRPr/>
            </a:pPr>
            <a:r>
              <a:rPr kumimoji="0" lang="en-US" sz="900" b="1" i="0" u="none" strike="noStrike" kern="0" cap="none" spc="0" normalizeH="0" baseline="0" noProof="0" dirty="0">
                <a:ln>
                  <a:noFill/>
                </a:ln>
                <a:solidFill>
                  <a:srgbClr val="FFFFFF"/>
                </a:solidFill>
                <a:effectLst/>
                <a:uLnTx/>
                <a:uFillTx/>
                <a:ea typeface="Open Sans SemiBold"/>
                <a:cs typeface="Open Sans SemiBold"/>
                <a:sym typeface="Open Sans SemiBold"/>
              </a:rPr>
              <a:t>functionality</a:t>
            </a:r>
            <a:endParaRPr kumimoji="0" sz="900" b="1" i="0" u="none" strike="noStrike" kern="0" cap="none" spc="0" normalizeH="0" baseline="0" noProof="0" dirty="0">
              <a:ln>
                <a:noFill/>
              </a:ln>
              <a:solidFill>
                <a:srgbClr val="FFFFFF"/>
              </a:solidFill>
              <a:effectLst/>
              <a:uLnTx/>
              <a:uFillTx/>
              <a:ea typeface="Open Sans SemiBold"/>
              <a:cs typeface="Open Sans SemiBold"/>
              <a:sym typeface="Open Sans SemiBold"/>
            </a:endParaRPr>
          </a:p>
        </p:txBody>
      </p:sp>
      <p:sp>
        <p:nvSpPr>
          <p:cNvPr id="29" name="Rectangle: Rounded Corners 28">
            <a:extLst>
              <a:ext uri="{FF2B5EF4-FFF2-40B4-BE49-F238E27FC236}">
                <a16:creationId xmlns:a16="http://schemas.microsoft.com/office/drawing/2014/main" id="{2C33CDA3-FFCA-4A76-800D-6E190F4B9CC8}"/>
              </a:ext>
            </a:extLst>
          </p:cNvPr>
          <p:cNvSpPr/>
          <p:nvPr/>
        </p:nvSpPr>
        <p:spPr>
          <a:xfrm>
            <a:off x="995442" y="3262324"/>
            <a:ext cx="2880000" cy="90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solidFill>
                  <a:schemeClr val="accent2"/>
                </a:solidFill>
              </a:rPr>
              <a:t>Data </a:t>
            </a:r>
            <a:r>
              <a:rPr lang="de-DE" sz="1600" err="1">
                <a:solidFill>
                  <a:schemeClr val="accent2"/>
                </a:solidFill>
              </a:rPr>
              <a:t>providers</a:t>
            </a:r>
            <a:r>
              <a:rPr lang="de-DE" sz="1600">
                <a:solidFill>
                  <a:schemeClr val="accent2"/>
                </a:solidFill>
              </a:rPr>
              <a:t> </a:t>
            </a:r>
            <a:r>
              <a:rPr lang="de-DE" sz="1600" err="1">
                <a:solidFill>
                  <a:schemeClr val="accent2"/>
                </a:solidFill>
              </a:rPr>
              <a:t>offer</a:t>
            </a:r>
            <a:r>
              <a:rPr lang="de-DE" sz="1600">
                <a:solidFill>
                  <a:schemeClr val="accent2"/>
                </a:solidFill>
              </a:rPr>
              <a:t> </a:t>
            </a:r>
            <a:r>
              <a:rPr lang="de-DE" sz="1600" err="1">
                <a:solidFill>
                  <a:schemeClr val="accent2"/>
                </a:solidFill>
              </a:rPr>
              <a:t>data</a:t>
            </a:r>
            <a:r>
              <a:rPr lang="de-DE" sz="1600">
                <a:solidFill>
                  <a:schemeClr val="accent2"/>
                </a:solidFill>
              </a:rPr>
              <a:t> and </a:t>
            </a:r>
            <a:r>
              <a:rPr lang="de-DE" sz="1600" err="1">
                <a:solidFill>
                  <a:schemeClr val="accent2"/>
                </a:solidFill>
              </a:rPr>
              <a:t>determine</a:t>
            </a:r>
            <a:r>
              <a:rPr lang="de-DE" sz="1600">
                <a:solidFill>
                  <a:schemeClr val="accent2"/>
                </a:solidFill>
              </a:rPr>
              <a:t> </a:t>
            </a:r>
            <a:r>
              <a:rPr lang="de-DE" sz="1600" err="1">
                <a:solidFill>
                  <a:schemeClr val="accent2"/>
                </a:solidFill>
              </a:rPr>
              <a:t>access</a:t>
            </a:r>
            <a:endParaRPr lang="en-GB" sz="1600" dirty="0">
              <a:solidFill>
                <a:schemeClr val="accent2"/>
              </a:solidFill>
            </a:endParaRPr>
          </a:p>
        </p:txBody>
      </p:sp>
      <p:pic>
        <p:nvPicPr>
          <p:cNvPr id="31" name="Graphic 30" descr="Document">
            <a:extLst>
              <a:ext uri="{FF2B5EF4-FFF2-40B4-BE49-F238E27FC236}">
                <a16:creationId xmlns:a16="http://schemas.microsoft.com/office/drawing/2014/main" id="{52383E38-5B1D-40FF-82C3-A4D3468655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553" y="3445580"/>
            <a:ext cx="542510" cy="542510"/>
          </a:xfrm>
          <a:prstGeom prst="rect">
            <a:avLst/>
          </a:prstGeom>
        </p:spPr>
      </p:pic>
      <p:pic>
        <p:nvPicPr>
          <p:cNvPr id="32" name="Graphic 31" descr="Database">
            <a:extLst>
              <a:ext uri="{FF2B5EF4-FFF2-40B4-BE49-F238E27FC236}">
                <a16:creationId xmlns:a16="http://schemas.microsoft.com/office/drawing/2014/main" id="{51F609AD-DA1A-482D-83C7-1B7337BF2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7222" y="3459411"/>
            <a:ext cx="729701" cy="729701"/>
          </a:xfrm>
          <a:prstGeom prst="rect">
            <a:avLst/>
          </a:prstGeom>
        </p:spPr>
      </p:pic>
      <p:sp>
        <p:nvSpPr>
          <p:cNvPr id="33" name="Rectangle 32">
            <a:extLst>
              <a:ext uri="{FF2B5EF4-FFF2-40B4-BE49-F238E27FC236}">
                <a16:creationId xmlns:a16="http://schemas.microsoft.com/office/drawing/2014/main" id="{8298F033-0782-424F-AA7C-D741998B3515}"/>
              </a:ext>
            </a:extLst>
          </p:cNvPr>
          <p:cNvSpPr/>
          <p:nvPr/>
        </p:nvSpPr>
        <p:spPr>
          <a:xfrm>
            <a:off x="4184541" y="5335518"/>
            <a:ext cx="3960718" cy="830997"/>
          </a:xfrm>
          <a:prstGeom prst="rect">
            <a:avLst/>
          </a:prstGeom>
          <a:ln>
            <a:noFill/>
          </a:ln>
        </p:spPr>
        <p:txBody>
          <a:bodyPr wrap="square" anchor="ctr">
            <a:spAutoFit/>
          </a:bodyPr>
          <a:lstStyle/>
          <a:p>
            <a:pPr marL="173038" indent="-173038">
              <a:spcAft>
                <a:spcPts val="1200"/>
              </a:spcAft>
              <a:buFont typeface="Arial" panose="020B0604020202020204" pitchFamily="34" charset="0"/>
              <a:buChar char="•"/>
            </a:pPr>
            <a:r>
              <a:rPr lang="en-US" sz="1600" dirty="0">
                <a:solidFill>
                  <a:schemeClr val="bg1"/>
                </a:solidFill>
              </a:rPr>
              <a:t>Total open source visibility and participation in the configuration and deployment managed by OS-Climate</a:t>
            </a:r>
          </a:p>
        </p:txBody>
      </p:sp>
      <p:sp>
        <p:nvSpPr>
          <p:cNvPr id="35" name="Rectangle: Rounded Corners 34">
            <a:extLst>
              <a:ext uri="{FF2B5EF4-FFF2-40B4-BE49-F238E27FC236}">
                <a16:creationId xmlns:a16="http://schemas.microsoft.com/office/drawing/2014/main" id="{B4D2ECAE-EECD-4E13-ACEE-F2F575197E0F}"/>
              </a:ext>
            </a:extLst>
          </p:cNvPr>
          <p:cNvSpPr/>
          <p:nvPr/>
        </p:nvSpPr>
        <p:spPr>
          <a:xfrm>
            <a:off x="479425" y="1650070"/>
            <a:ext cx="2347857" cy="3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accent2"/>
                </a:solidFill>
              </a:rPr>
              <a:t>COMMUNITY INPUT</a:t>
            </a:r>
            <a:endParaRPr lang="en-GB" sz="1600" b="1" dirty="0">
              <a:solidFill>
                <a:schemeClr val="accent2"/>
              </a:solidFill>
            </a:endParaRPr>
          </a:p>
        </p:txBody>
      </p:sp>
      <p:sp>
        <p:nvSpPr>
          <p:cNvPr id="36" name="Rectangle: Rounded Corners 35">
            <a:extLst>
              <a:ext uri="{FF2B5EF4-FFF2-40B4-BE49-F238E27FC236}">
                <a16:creationId xmlns:a16="http://schemas.microsoft.com/office/drawing/2014/main" id="{705326E2-7628-4D36-86E9-07985B9E3F42}"/>
              </a:ext>
            </a:extLst>
          </p:cNvPr>
          <p:cNvSpPr/>
          <p:nvPr/>
        </p:nvSpPr>
        <p:spPr>
          <a:xfrm>
            <a:off x="4184541" y="1513706"/>
            <a:ext cx="3960718" cy="3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bg1"/>
                </a:solidFill>
              </a:rPr>
              <a:t>PLATFORM </a:t>
            </a:r>
            <a:r>
              <a:rPr lang="de-DE" sz="1600" dirty="0">
                <a:solidFill>
                  <a:schemeClr val="bg1"/>
                </a:solidFill>
              </a:rPr>
              <a:t>based on</a:t>
            </a:r>
          </a:p>
          <a:p>
            <a:pPr algn="ctr"/>
            <a:r>
              <a:rPr lang="de-DE" sz="1600" dirty="0">
                <a:solidFill>
                  <a:schemeClr val="bg1"/>
                </a:solidFill>
              </a:rPr>
              <a:t>Red Hat‘s Operate First</a:t>
            </a:r>
            <a:endParaRPr lang="en-GB" sz="1600" dirty="0">
              <a:solidFill>
                <a:schemeClr val="bg1"/>
              </a:solidFill>
            </a:endParaRPr>
          </a:p>
        </p:txBody>
      </p:sp>
      <p:sp>
        <p:nvSpPr>
          <p:cNvPr id="37" name="Rectangle: Rounded Corners 36">
            <a:extLst>
              <a:ext uri="{FF2B5EF4-FFF2-40B4-BE49-F238E27FC236}">
                <a16:creationId xmlns:a16="http://schemas.microsoft.com/office/drawing/2014/main" id="{735C9DBF-0FC0-49BB-93D3-B8485BE0C19C}"/>
              </a:ext>
            </a:extLst>
          </p:cNvPr>
          <p:cNvSpPr/>
          <p:nvPr/>
        </p:nvSpPr>
        <p:spPr>
          <a:xfrm>
            <a:off x="9002110" y="1614971"/>
            <a:ext cx="2706438" cy="396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a:solidFill>
                  <a:schemeClr val="accent5">
                    <a:lumMod val="50000"/>
                  </a:schemeClr>
                </a:solidFill>
              </a:rPr>
              <a:t>SHARED ADVANTAGES</a:t>
            </a:r>
            <a:endParaRPr lang="en-GB" sz="1600" b="1" dirty="0">
              <a:solidFill>
                <a:schemeClr val="accent5">
                  <a:lumMod val="50000"/>
                </a:schemeClr>
              </a:solidFill>
            </a:endParaRPr>
          </a:p>
        </p:txBody>
      </p:sp>
      <p:sp>
        <p:nvSpPr>
          <p:cNvPr id="40" name="Rectangle 39">
            <a:extLst>
              <a:ext uri="{FF2B5EF4-FFF2-40B4-BE49-F238E27FC236}">
                <a16:creationId xmlns:a16="http://schemas.microsoft.com/office/drawing/2014/main" id="{E2E44D43-98F9-49CB-9E97-A38C33F1D14E}"/>
              </a:ext>
            </a:extLst>
          </p:cNvPr>
          <p:cNvSpPr/>
          <p:nvPr/>
        </p:nvSpPr>
        <p:spPr>
          <a:xfrm>
            <a:off x="9252197" y="2521321"/>
            <a:ext cx="2556000" cy="565146"/>
          </a:xfrm>
          <a:prstGeom prst="rect">
            <a:avLst/>
          </a:prstGeom>
        </p:spPr>
        <p:txBody>
          <a:bodyPr wrap="square" lIns="36000" tIns="36000" rIns="36000" bIns="36000">
            <a:spAutoFit/>
          </a:bodyPr>
          <a:lstStyle/>
          <a:p>
            <a:r>
              <a:rPr lang="en-US" sz="1600" dirty="0">
                <a:solidFill>
                  <a:schemeClr val="accent5">
                    <a:lumMod val="50000"/>
                  </a:schemeClr>
                </a:solidFill>
              </a:rPr>
              <a:t>Maximal reliability and transparency</a:t>
            </a:r>
            <a:endParaRPr lang="en-GB" sz="1600" dirty="0">
              <a:solidFill>
                <a:schemeClr val="accent5">
                  <a:lumMod val="50000"/>
                </a:schemeClr>
              </a:solidFill>
            </a:endParaRPr>
          </a:p>
        </p:txBody>
      </p:sp>
      <p:sp>
        <p:nvSpPr>
          <p:cNvPr id="41" name="Rectangle: Rounded Corners 40">
            <a:extLst>
              <a:ext uri="{FF2B5EF4-FFF2-40B4-BE49-F238E27FC236}">
                <a16:creationId xmlns:a16="http://schemas.microsoft.com/office/drawing/2014/main" id="{807F8BF8-6DD5-4156-8D19-07591D867F08}"/>
              </a:ext>
            </a:extLst>
          </p:cNvPr>
          <p:cNvSpPr/>
          <p:nvPr/>
        </p:nvSpPr>
        <p:spPr>
          <a:xfrm>
            <a:off x="995442" y="5409312"/>
            <a:ext cx="2880000" cy="90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solidFill>
                  <a:schemeClr val="accent2"/>
                </a:solidFill>
              </a:rPr>
              <a:t>Monitoring and Management incl. review and </a:t>
            </a:r>
            <a:r>
              <a:rPr lang="de-DE" sz="1600" err="1">
                <a:solidFill>
                  <a:schemeClr val="accent2"/>
                </a:solidFill>
              </a:rPr>
              <a:t>audit</a:t>
            </a:r>
            <a:r>
              <a:rPr lang="de-DE" sz="1600">
                <a:solidFill>
                  <a:schemeClr val="accent2"/>
                </a:solidFill>
              </a:rPr>
              <a:t> </a:t>
            </a:r>
            <a:r>
              <a:rPr lang="de-DE" sz="1600" err="1">
                <a:solidFill>
                  <a:schemeClr val="accent2"/>
                </a:solidFill>
              </a:rPr>
              <a:t>before</a:t>
            </a:r>
            <a:r>
              <a:rPr lang="de-DE" sz="1600">
                <a:solidFill>
                  <a:schemeClr val="accent2"/>
                </a:solidFill>
              </a:rPr>
              <a:t> </a:t>
            </a:r>
            <a:r>
              <a:rPr lang="de-DE" sz="1600" err="1">
                <a:solidFill>
                  <a:schemeClr val="accent2"/>
                </a:solidFill>
              </a:rPr>
              <a:t>making</a:t>
            </a:r>
            <a:r>
              <a:rPr lang="de-DE" sz="1600">
                <a:solidFill>
                  <a:schemeClr val="accent2"/>
                </a:solidFill>
              </a:rPr>
              <a:t> </a:t>
            </a:r>
            <a:r>
              <a:rPr lang="de-DE" sz="1600" err="1">
                <a:solidFill>
                  <a:schemeClr val="accent2"/>
                </a:solidFill>
              </a:rPr>
              <a:t>updates</a:t>
            </a:r>
            <a:endParaRPr lang="en-GB" sz="1600" dirty="0">
              <a:solidFill>
                <a:schemeClr val="accent2"/>
              </a:solidFill>
            </a:endParaRPr>
          </a:p>
          <a:p>
            <a:pPr algn="ctr"/>
            <a:r>
              <a:rPr lang="de-DE">
                <a:solidFill>
                  <a:schemeClr val="accent2"/>
                </a:solidFill>
              </a:rPr>
              <a:t> </a:t>
            </a:r>
            <a:endParaRPr lang="en-GB" dirty="0">
              <a:solidFill>
                <a:schemeClr val="accent2"/>
              </a:solidFill>
            </a:endParaRPr>
          </a:p>
        </p:txBody>
      </p:sp>
      <p:sp>
        <p:nvSpPr>
          <p:cNvPr id="42" name="Rectangle 41">
            <a:extLst>
              <a:ext uri="{FF2B5EF4-FFF2-40B4-BE49-F238E27FC236}">
                <a16:creationId xmlns:a16="http://schemas.microsoft.com/office/drawing/2014/main" id="{DAF38D60-3846-4193-B972-53F274C075F0}"/>
              </a:ext>
            </a:extLst>
          </p:cNvPr>
          <p:cNvSpPr/>
          <p:nvPr/>
        </p:nvSpPr>
        <p:spPr>
          <a:xfrm>
            <a:off x="9252197" y="3690503"/>
            <a:ext cx="2556000" cy="318924"/>
          </a:xfrm>
          <a:prstGeom prst="rect">
            <a:avLst/>
          </a:prstGeom>
        </p:spPr>
        <p:txBody>
          <a:bodyPr wrap="square" lIns="36000" tIns="36000" rIns="36000" bIns="36000">
            <a:spAutoFit/>
          </a:bodyPr>
          <a:lstStyle/>
          <a:p>
            <a:r>
              <a:rPr lang="en-US" sz="1600" dirty="0">
                <a:solidFill>
                  <a:schemeClr val="accent5">
                    <a:lumMod val="50000"/>
                  </a:schemeClr>
                </a:solidFill>
              </a:rPr>
              <a:t>Increased scalability</a:t>
            </a:r>
            <a:endParaRPr lang="en-GB" sz="1600" dirty="0">
              <a:solidFill>
                <a:schemeClr val="accent5">
                  <a:lumMod val="50000"/>
                </a:schemeClr>
              </a:solidFill>
            </a:endParaRPr>
          </a:p>
        </p:txBody>
      </p:sp>
      <p:sp>
        <p:nvSpPr>
          <p:cNvPr id="44" name="Arrow: Notched Right 43">
            <a:extLst>
              <a:ext uri="{FF2B5EF4-FFF2-40B4-BE49-F238E27FC236}">
                <a16:creationId xmlns:a16="http://schemas.microsoft.com/office/drawing/2014/main" id="{01EF91AB-F718-456C-99B7-47A71F370F43}"/>
              </a:ext>
            </a:extLst>
          </p:cNvPr>
          <p:cNvSpPr/>
          <p:nvPr/>
        </p:nvSpPr>
        <p:spPr>
          <a:xfrm>
            <a:off x="3048805" y="1644676"/>
            <a:ext cx="921952" cy="396000"/>
          </a:xfrm>
          <a:prstGeom prst="notchedRight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Arrow: Notched Right 44">
            <a:extLst>
              <a:ext uri="{FF2B5EF4-FFF2-40B4-BE49-F238E27FC236}">
                <a16:creationId xmlns:a16="http://schemas.microsoft.com/office/drawing/2014/main" id="{5291FEFA-686A-4C0C-A3BF-BC1E02387038}"/>
              </a:ext>
            </a:extLst>
          </p:cNvPr>
          <p:cNvSpPr/>
          <p:nvPr/>
        </p:nvSpPr>
        <p:spPr>
          <a:xfrm>
            <a:off x="8132949" y="1614971"/>
            <a:ext cx="957758" cy="396000"/>
          </a:xfrm>
          <a:prstGeom prst="notchedRightArrow">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Rectangle 46">
            <a:extLst>
              <a:ext uri="{FF2B5EF4-FFF2-40B4-BE49-F238E27FC236}">
                <a16:creationId xmlns:a16="http://schemas.microsoft.com/office/drawing/2014/main" id="{00E57F8B-3E2E-4BC0-B4A9-16F611145D58}"/>
              </a:ext>
            </a:extLst>
          </p:cNvPr>
          <p:cNvSpPr/>
          <p:nvPr/>
        </p:nvSpPr>
        <p:spPr>
          <a:xfrm>
            <a:off x="9252197" y="4429727"/>
            <a:ext cx="2556000" cy="811367"/>
          </a:xfrm>
          <a:prstGeom prst="rect">
            <a:avLst/>
          </a:prstGeom>
        </p:spPr>
        <p:txBody>
          <a:bodyPr wrap="square" lIns="36000" tIns="36000" rIns="36000" bIns="36000">
            <a:spAutoFit/>
          </a:bodyPr>
          <a:lstStyle/>
          <a:p>
            <a:r>
              <a:rPr lang="en-US" sz="1600" dirty="0">
                <a:solidFill>
                  <a:schemeClr val="accent5">
                    <a:lumMod val="50000"/>
                  </a:schemeClr>
                </a:solidFill>
              </a:rPr>
              <a:t>Public record of all con-figurations and community discussions</a:t>
            </a:r>
            <a:endParaRPr lang="en-GB" sz="1600" dirty="0">
              <a:solidFill>
                <a:schemeClr val="accent5">
                  <a:lumMod val="50000"/>
                </a:schemeClr>
              </a:solidFill>
            </a:endParaRPr>
          </a:p>
        </p:txBody>
      </p:sp>
      <p:sp>
        <p:nvSpPr>
          <p:cNvPr id="48" name="Rectangle 47">
            <a:extLst>
              <a:ext uri="{FF2B5EF4-FFF2-40B4-BE49-F238E27FC236}">
                <a16:creationId xmlns:a16="http://schemas.microsoft.com/office/drawing/2014/main" id="{1F8135F9-AA68-4DFE-8248-0E4CC458DF53}"/>
              </a:ext>
            </a:extLst>
          </p:cNvPr>
          <p:cNvSpPr/>
          <p:nvPr/>
        </p:nvSpPr>
        <p:spPr>
          <a:xfrm>
            <a:off x="9252197" y="5494545"/>
            <a:ext cx="2556000" cy="565146"/>
          </a:xfrm>
          <a:prstGeom prst="rect">
            <a:avLst/>
          </a:prstGeom>
        </p:spPr>
        <p:txBody>
          <a:bodyPr wrap="square" lIns="36000" tIns="36000" rIns="36000" bIns="36000">
            <a:spAutoFit/>
          </a:bodyPr>
          <a:lstStyle/>
          <a:p>
            <a:r>
              <a:rPr lang="en-US" sz="1600" dirty="0">
                <a:solidFill>
                  <a:schemeClr val="accent5">
                    <a:lumMod val="50000"/>
                  </a:schemeClr>
                </a:solidFill>
              </a:rPr>
              <a:t>Share costs, intellectual property, and effort</a:t>
            </a:r>
            <a:endParaRPr lang="en-GB" sz="1600" dirty="0">
              <a:solidFill>
                <a:schemeClr val="accent5">
                  <a:lumMod val="50000"/>
                </a:schemeClr>
              </a:solidFill>
            </a:endParaRPr>
          </a:p>
        </p:txBody>
      </p:sp>
      <p:pic>
        <p:nvPicPr>
          <p:cNvPr id="50" name="Graphic 49" descr="Handshake">
            <a:extLst>
              <a:ext uri="{FF2B5EF4-FFF2-40B4-BE49-F238E27FC236}">
                <a16:creationId xmlns:a16="http://schemas.microsoft.com/office/drawing/2014/main" id="{320F0D3A-FEB4-42A9-B4DF-E1A76B89F1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59763" y="2472825"/>
            <a:ext cx="663032" cy="663032"/>
          </a:xfrm>
          <a:prstGeom prst="rect">
            <a:avLst/>
          </a:prstGeom>
        </p:spPr>
      </p:pic>
      <p:pic>
        <p:nvPicPr>
          <p:cNvPr id="52" name="Graphic 51" descr="Upward trend">
            <a:extLst>
              <a:ext uri="{FF2B5EF4-FFF2-40B4-BE49-F238E27FC236}">
                <a16:creationId xmlns:a16="http://schemas.microsoft.com/office/drawing/2014/main" id="{550AE19B-6DFC-42E8-A375-DC08A36A44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59763" y="3527471"/>
            <a:ext cx="663032" cy="663032"/>
          </a:xfrm>
          <a:prstGeom prst="rect">
            <a:avLst/>
          </a:prstGeom>
        </p:spPr>
      </p:pic>
      <p:pic>
        <p:nvPicPr>
          <p:cNvPr id="54" name="Graphic 53" descr="Cloud Computing">
            <a:extLst>
              <a:ext uri="{FF2B5EF4-FFF2-40B4-BE49-F238E27FC236}">
                <a16:creationId xmlns:a16="http://schemas.microsoft.com/office/drawing/2014/main" id="{F054115D-684D-41B5-98C7-4A139E9B2D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59763" y="4531438"/>
            <a:ext cx="663032" cy="663032"/>
          </a:xfrm>
          <a:prstGeom prst="rect">
            <a:avLst/>
          </a:prstGeom>
        </p:spPr>
      </p:pic>
      <p:pic>
        <p:nvPicPr>
          <p:cNvPr id="56" name="Graphic 55" descr="Venn diagram">
            <a:extLst>
              <a:ext uri="{FF2B5EF4-FFF2-40B4-BE49-F238E27FC236}">
                <a16:creationId xmlns:a16="http://schemas.microsoft.com/office/drawing/2014/main" id="{B2D292B3-082A-4798-AA1D-128F2EA27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59763" y="5467094"/>
            <a:ext cx="663032" cy="663032"/>
          </a:xfrm>
          <a:prstGeom prst="rect">
            <a:avLst/>
          </a:prstGeom>
        </p:spPr>
      </p:pic>
      <p:pic>
        <p:nvPicPr>
          <p:cNvPr id="58" name="Graphic 57" descr="Customer review RTL">
            <a:extLst>
              <a:ext uri="{FF2B5EF4-FFF2-40B4-BE49-F238E27FC236}">
                <a16:creationId xmlns:a16="http://schemas.microsoft.com/office/drawing/2014/main" id="{D78CCB03-AD76-40B3-8FE9-8EC5B2C4620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6690" y="2542063"/>
            <a:ext cx="593794" cy="593794"/>
          </a:xfrm>
          <a:prstGeom prst="rect">
            <a:avLst/>
          </a:prstGeom>
        </p:spPr>
      </p:pic>
      <p:sp>
        <p:nvSpPr>
          <p:cNvPr id="59" name="Rectangle: Rounded Corners 58">
            <a:extLst>
              <a:ext uri="{FF2B5EF4-FFF2-40B4-BE49-F238E27FC236}">
                <a16:creationId xmlns:a16="http://schemas.microsoft.com/office/drawing/2014/main" id="{9A11D372-1258-4281-8DD8-B2951DEA67AB}"/>
              </a:ext>
            </a:extLst>
          </p:cNvPr>
          <p:cNvSpPr/>
          <p:nvPr/>
        </p:nvSpPr>
        <p:spPr>
          <a:xfrm>
            <a:off x="995442" y="2421571"/>
            <a:ext cx="2880000" cy="90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a:solidFill>
                  <a:schemeClr val="accent2"/>
                </a:solidFill>
              </a:rPr>
              <a:t>Business </a:t>
            </a:r>
            <a:r>
              <a:rPr lang="de-DE" sz="1600" err="1">
                <a:solidFill>
                  <a:schemeClr val="accent2"/>
                </a:solidFill>
              </a:rPr>
              <a:t>leaders</a:t>
            </a:r>
            <a:r>
              <a:rPr lang="de-DE" sz="1600">
                <a:solidFill>
                  <a:schemeClr val="accent2"/>
                </a:solidFill>
              </a:rPr>
              <a:t> </a:t>
            </a:r>
            <a:r>
              <a:rPr lang="de-DE" sz="1600" err="1">
                <a:solidFill>
                  <a:schemeClr val="accent2"/>
                </a:solidFill>
              </a:rPr>
              <a:t>set</a:t>
            </a:r>
            <a:r>
              <a:rPr lang="de-DE" sz="1600">
                <a:solidFill>
                  <a:schemeClr val="accent2"/>
                </a:solidFill>
              </a:rPr>
              <a:t> </a:t>
            </a:r>
            <a:r>
              <a:rPr lang="de-DE" sz="1600" err="1">
                <a:solidFill>
                  <a:schemeClr val="accent2"/>
                </a:solidFill>
              </a:rPr>
              <a:t>goals</a:t>
            </a:r>
            <a:endParaRPr lang="en-GB" sz="1600" dirty="0">
              <a:solidFill>
                <a:schemeClr val="accent2"/>
              </a:solidFill>
            </a:endParaRPr>
          </a:p>
        </p:txBody>
      </p:sp>
      <p:sp>
        <p:nvSpPr>
          <p:cNvPr id="60" name="Rectangle: Rounded Corners 59">
            <a:extLst>
              <a:ext uri="{FF2B5EF4-FFF2-40B4-BE49-F238E27FC236}">
                <a16:creationId xmlns:a16="http://schemas.microsoft.com/office/drawing/2014/main" id="{F210480F-A4BE-4712-82CD-E46523D069EE}"/>
              </a:ext>
            </a:extLst>
          </p:cNvPr>
          <p:cNvSpPr/>
          <p:nvPr/>
        </p:nvSpPr>
        <p:spPr>
          <a:xfrm>
            <a:off x="995442" y="4198791"/>
            <a:ext cx="2880000" cy="9000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600" err="1">
                <a:solidFill>
                  <a:schemeClr val="accent2"/>
                </a:solidFill>
              </a:rPr>
              <a:t>Develop</a:t>
            </a:r>
            <a:r>
              <a:rPr lang="de-DE" sz="1600">
                <a:solidFill>
                  <a:schemeClr val="accent2"/>
                </a:solidFill>
              </a:rPr>
              <a:t> and deploy </a:t>
            </a:r>
            <a:r>
              <a:rPr lang="de-DE" sz="1600" err="1">
                <a:solidFill>
                  <a:schemeClr val="accent2"/>
                </a:solidFill>
              </a:rPr>
              <a:t>models</a:t>
            </a:r>
            <a:r>
              <a:rPr lang="de-DE" sz="1600">
                <a:solidFill>
                  <a:schemeClr val="accent2"/>
                </a:solidFill>
              </a:rPr>
              <a:t> and </a:t>
            </a:r>
            <a:r>
              <a:rPr lang="de-DE" sz="1600" err="1">
                <a:solidFill>
                  <a:schemeClr val="accent2"/>
                </a:solidFill>
              </a:rPr>
              <a:t>tools</a:t>
            </a:r>
            <a:r>
              <a:rPr lang="de-DE" sz="1600">
                <a:solidFill>
                  <a:schemeClr val="accent2"/>
                </a:solidFill>
              </a:rPr>
              <a:t> </a:t>
            </a:r>
            <a:endParaRPr lang="en-GB" sz="1600" b="1" dirty="0">
              <a:solidFill>
                <a:schemeClr val="accent2"/>
              </a:solidFill>
            </a:endParaRPr>
          </a:p>
        </p:txBody>
      </p:sp>
      <p:pic>
        <p:nvPicPr>
          <p:cNvPr id="66" name="Graphic 65" descr="Programmer">
            <a:extLst>
              <a:ext uri="{FF2B5EF4-FFF2-40B4-BE49-F238E27FC236}">
                <a16:creationId xmlns:a16="http://schemas.microsoft.com/office/drawing/2014/main" id="{DB5B9A80-E7EB-4107-B152-01EBE3D9B92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6670" y="4260183"/>
            <a:ext cx="542510" cy="542510"/>
          </a:xfrm>
          <a:prstGeom prst="rect">
            <a:avLst/>
          </a:prstGeom>
        </p:spPr>
      </p:pic>
      <p:pic>
        <p:nvPicPr>
          <p:cNvPr id="72" name="Graphic 71" descr="Research">
            <a:extLst>
              <a:ext uri="{FF2B5EF4-FFF2-40B4-BE49-F238E27FC236}">
                <a16:creationId xmlns:a16="http://schemas.microsoft.com/office/drawing/2014/main" id="{F044FAB7-D471-432A-9F94-0C07A157A66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6690" y="5319531"/>
            <a:ext cx="542510" cy="542510"/>
          </a:xfrm>
          <a:prstGeom prst="rect">
            <a:avLst/>
          </a:prstGeom>
        </p:spPr>
      </p:pic>
      <p:cxnSp>
        <p:nvCxnSpPr>
          <p:cNvPr id="74" name="Straight Connector 73">
            <a:extLst>
              <a:ext uri="{FF2B5EF4-FFF2-40B4-BE49-F238E27FC236}">
                <a16:creationId xmlns:a16="http://schemas.microsoft.com/office/drawing/2014/main" id="{47C4A7CD-A188-4316-B942-7182042733A7}"/>
              </a:ext>
            </a:extLst>
          </p:cNvPr>
          <p:cNvCxnSpPr/>
          <p:nvPr/>
        </p:nvCxnSpPr>
        <p:spPr>
          <a:xfrm>
            <a:off x="630619" y="2030872"/>
            <a:ext cx="213359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8ACF59A-939E-4D51-9E80-EF9AA45C198C}"/>
              </a:ext>
            </a:extLst>
          </p:cNvPr>
          <p:cNvCxnSpPr>
            <a:cxnSpLocks/>
          </p:cNvCxnSpPr>
          <p:nvPr/>
        </p:nvCxnSpPr>
        <p:spPr>
          <a:xfrm>
            <a:off x="4312295" y="2022737"/>
            <a:ext cx="3594594" cy="8135"/>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8666638-7774-49D5-9BBB-A5E0A688405B}"/>
              </a:ext>
            </a:extLst>
          </p:cNvPr>
          <p:cNvCxnSpPr>
            <a:cxnSpLocks/>
          </p:cNvCxnSpPr>
          <p:nvPr/>
        </p:nvCxnSpPr>
        <p:spPr>
          <a:xfrm>
            <a:off x="9126070" y="1994720"/>
            <a:ext cx="241200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9C2497E-AEEC-0A4C-2CAB-AAD1F7903C43}"/>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6</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217486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76314DA-778C-48B4-963F-AC4684331589}"/>
              </a:ext>
            </a:extLst>
          </p:cNvPr>
          <p:cNvSpPr/>
          <p:nvPr/>
        </p:nvSpPr>
        <p:spPr>
          <a:xfrm>
            <a:off x="351493" y="1601998"/>
            <a:ext cx="3817975" cy="975682"/>
          </a:xfrm>
          <a:prstGeom prst="roundRect">
            <a:avLst>
              <a:gd name="adj" fmla="val 44690"/>
            </a:avLst>
          </a:prstGeom>
          <a:solidFill>
            <a:srgbClr val="D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6" name="Rectangle: Rounded Corners 135">
            <a:extLst>
              <a:ext uri="{FF2B5EF4-FFF2-40B4-BE49-F238E27FC236}">
                <a16:creationId xmlns:a16="http://schemas.microsoft.com/office/drawing/2014/main" id="{82C0AB23-C484-4CAA-B798-43F0947769F7}"/>
              </a:ext>
            </a:extLst>
          </p:cNvPr>
          <p:cNvSpPr/>
          <p:nvPr/>
        </p:nvSpPr>
        <p:spPr>
          <a:xfrm>
            <a:off x="4264378" y="1614164"/>
            <a:ext cx="3817975" cy="975682"/>
          </a:xfrm>
          <a:prstGeom prst="roundRect">
            <a:avLst>
              <a:gd name="adj" fmla="val 44690"/>
            </a:avLst>
          </a:prstGeom>
          <a:solidFill>
            <a:srgbClr val="D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Rectangle: Rounded Corners 136">
            <a:extLst>
              <a:ext uri="{FF2B5EF4-FFF2-40B4-BE49-F238E27FC236}">
                <a16:creationId xmlns:a16="http://schemas.microsoft.com/office/drawing/2014/main" id="{D320C8E4-593C-4B16-AF97-42C7E8683D55}"/>
              </a:ext>
            </a:extLst>
          </p:cNvPr>
          <p:cNvSpPr/>
          <p:nvPr/>
        </p:nvSpPr>
        <p:spPr>
          <a:xfrm>
            <a:off x="8177263" y="1578125"/>
            <a:ext cx="3817975" cy="975682"/>
          </a:xfrm>
          <a:prstGeom prst="roundRect">
            <a:avLst>
              <a:gd name="adj" fmla="val 44690"/>
            </a:avLst>
          </a:prstGeom>
          <a:solidFill>
            <a:srgbClr val="DFEF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5DFA7127-8627-49CD-A154-5773BA1FFB09}"/>
              </a:ext>
            </a:extLst>
          </p:cNvPr>
          <p:cNvSpPr>
            <a:spLocks noGrp="1"/>
          </p:cNvSpPr>
          <p:nvPr>
            <p:ph type="title"/>
          </p:nvPr>
        </p:nvSpPr>
        <p:spPr>
          <a:xfrm>
            <a:off x="479427" y="413582"/>
            <a:ext cx="9324974" cy="1058290"/>
          </a:xfrm>
        </p:spPr>
        <p:txBody>
          <a:bodyPr vert="horz" lIns="0" tIns="0" rIns="0" bIns="0" rtlCol="0" anchor="t" anchorCtr="0">
            <a:normAutofit/>
          </a:bodyPr>
          <a:lstStyle/>
          <a:p>
            <a:r>
              <a:rPr lang="de-DE" kern="1200" dirty="0">
                <a:latin typeface="+mn-lt"/>
                <a:ea typeface="+mj-ea"/>
                <a:cs typeface="+mj-cs"/>
              </a:rPr>
              <a:t>OS-C: </a:t>
            </a:r>
            <a:r>
              <a:rPr lang="de-DE" dirty="0">
                <a:solidFill>
                  <a:srgbClr val="168FDF"/>
                </a:solidFill>
                <a:ea typeface="+mn-lt"/>
                <a:cs typeface="+mn-lt"/>
              </a:rPr>
              <a:t>3 main building blocks</a:t>
            </a:r>
            <a:br>
              <a:rPr lang="de-DE" dirty="0">
                <a:solidFill>
                  <a:srgbClr val="168FDF"/>
                </a:solidFill>
                <a:ea typeface="+mn-lt"/>
                <a:cs typeface="+mn-lt"/>
              </a:rPr>
            </a:br>
            <a:r>
              <a:rPr lang="de-DE" dirty="0">
                <a:solidFill>
                  <a:srgbClr val="168FDF"/>
                </a:solidFill>
                <a:ea typeface="+mn-lt"/>
                <a:cs typeface="+mn-lt"/>
              </a:rPr>
              <a:t>for a game-changing solution</a:t>
            </a:r>
            <a:endParaRPr lang="de-DE" kern="1200" dirty="0">
              <a:solidFill>
                <a:srgbClr val="168FDF"/>
              </a:solidFill>
              <a:latin typeface="+mn-lt"/>
              <a:cs typeface="Arial"/>
            </a:endParaRPr>
          </a:p>
        </p:txBody>
      </p:sp>
      <p:grpSp>
        <p:nvGrpSpPr>
          <p:cNvPr id="27" name="Google Shape;114;p2">
            <a:extLst>
              <a:ext uri="{FF2B5EF4-FFF2-40B4-BE49-F238E27FC236}">
                <a16:creationId xmlns:a16="http://schemas.microsoft.com/office/drawing/2014/main" id="{FE9D43E4-56D5-458A-B080-FEB5FC074177}"/>
              </a:ext>
            </a:extLst>
          </p:cNvPr>
          <p:cNvGrpSpPr/>
          <p:nvPr/>
        </p:nvGrpSpPr>
        <p:grpSpPr>
          <a:xfrm>
            <a:off x="637312" y="1731435"/>
            <a:ext cx="869522" cy="674743"/>
            <a:chOff x="1044978" y="1679305"/>
            <a:chExt cx="736197" cy="571284"/>
          </a:xfrm>
        </p:grpSpPr>
        <p:sp>
          <p:nvSpPr>
            <p:cNvPr id="28" name="Google Shape;115;p2">
              <a:extLst>
                <a:ext uri="{FF2B5EF4-FFF2-40B4-BE49-F238E27FC236}">
                  <a16:creationId xmlns:a16="http://schemas.microsoft.com/office/drawing/2014/main" id="{1C6A2A91-61F2-4579-955A-48309144389F}"/>
                </a:ext>
              </a:extLst>
            </p:cNvPr>
            <p:cNvSpPr/>
            <p:nvPr/>
          </p:nvSpPr>
          <p:spPr>
            <a:xfrm>
              <a:off x="1191577" y="1785769"/>
              <a:ext cx="464820" cy="464820"/>
            </a:xfrm>
            <a:prstGeom prst="ellipse">
              <a:avLst/>
            </a:prstGeom>
            <a:solidFill>
              <a:srgbClr val="A1A1A4"/>
            </a:solidFill>
            <a:ln w="12700" cap="flat" cmpd="sng">
              <a:solidFill>
                <a:srgbClr val="807F8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29" name="Google Shape;116;p2">
              <a:extLst>
                <a:ext uri="{FF2B5EF4-FFF2-40B4-BE49-F238E27FC236}">
                  <a16:creationId xmlns:a16="http://schemas.microsoft.com/office/drawing/2014/main" id="{09C3EA9B-6EDA-4349-AF57-A922A602D8C3}"/>
                </a:ext>
              </a:extLst>
            </p:cNvPr>
            <p:cNvSpPr/>
            <p:nvPr/>
          </p:nvSpPr>
          <p:spPr>
            <a:xfrm>
              <a:off x="1044978" y="1933060"/>
              <a:ext cx="238125" cy="238125"/>
            </a:xfrm>
            <a:prstGeom prst="ellipse">
              <a:avLst/>
            </a:prstGeom>
            <a:solidFill>
              <a:srgbClr val="009CDE">
                <a:alpha val="65882"/>
              </a:srgbClr>
            </a:solid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30" name="Google Shape;117;p2">
              <a:extLst>
                <a:ext uri="{FF2B5EF4-FFF2-40B4-BE49-F238E27FC236}">
                  <a16:creationId xmlns:a16="http://schemas.microsoft.com/office/drawing/2014/main" id="{23917903-442C-439B-9EFF-939EBE6F8D18}"/>
                </a:ext>
              </a:extLst>
            </p:cNvPr>
            <p:cNvSpPr/>
            <p:nvPr/>
          </p:nvSpPr>
          <p:spPr>
            <a:xfrm>
              <a:off x="1516466" y="1690173"/>
              <a:ext cx="238125" cy="238125"/>
            </a:xfrm>
            <a:prstGeom prst="ellipse">
              <a:avLst/>
            </a:prstGeom>
            <a:solidFill>
              <a:srgbClr val="057FC7">
                <a:alpha val="65882"/>
              </a:srgbClr>
            </a:solidFill>
            <a:ln w="12700" cap="flat" cmpd="sng">
              <a:solidFill>
                <a:srgbClr val="057FC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31" name="Google Shape;118;p2">
              <a:extLst>
                <a:ext uri="{FF2B5EF4-FFF2-40B4-BE49-F238E27FC236}">
                  <a16:creationId xmlns:a16="http://schemas.microsoft.com/office/drawing/2014/main" id="{42BF51AF-829F-4343-A080-5D999DE662E4}"/>
                </a:ext>
              </a:extLst>
            </p:cNvPr>
            <p:cNvSpPr/>
            <p:nvPr/>
          </p:nvSpPr>
          <p:spPr>
            <a:xfrm>
              <a:off x="1515384" y="1966505"/>
              <a:ext cx="265791" cy="265791"/>
            </a:xfrm>
            <a:prstGeom prst="ellipse">
              <a:avLst/>
            </a:prstGeom>
            <a:solidFill>
              <a:srgbClr val="FFC557">
                <a:alpha val="63921"/>
              </a:srgbClr>
            </a:solidFill>
            <a:ln w="12700" cap="flat" cmpd="sng">
              <a:solidFill>
                <a:srgbClr val="AB6F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32" name="Google Shape;119;p2">
              <a:extLst>
                <a:ext uri="{FF2B5EF4-FFF2-40B4-BE49-F238E27FC236}">
                  <a16:creationId xmlns:a16="http://schemas.microsoft.com/office/drawing/2014/main" id="{FF224A76-5D8F-4880-9F84-9642AFD569E7}"/>
                </a:ext>
              </a:extLst>
            </p:cNvPr>
            <p:cNvSpPr/>
            <p:nvPr/>
          </p:nvSpPr>
          <p:spPr>
            <a:xfrm>
              <a:off x="1170317" y="1679305"/>
              <a:ext cx="265791" cy="265791"/>
            </a:xfrm>
            <a:prstGeom prst="ellipse">
              <a:avLst/>
            </a:prstGeom>
            <a:solidFill>
              <a:srgbClr val="807F83">
                <a:alpha val="72941"/>
              </a:srgbClr>
            </a:solidFill>
            <a:ln w="12700" cap="flat" cmpd="sng">
              <a:solidFill>
                <a:srgbClr val="3F3F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grpSp>
      <p:grpSp>
        <p:nvGrpSpPr>
          <p:cNvPr id="47" name="Google Shape;120;p2">
            <a:extLst>
              <a:ext uri="{FF2B5EF4-FFF2-40B4-BE49-F238E27FC236}">
                <a16:creationId xmlns:a16="http://schemas.microsoft.com/office/drawing/2014/main" id="{C586722E-32BB-4A47-A8BE-2708534CC90E}"/>
              </a:ext>
            </a:extLst>
          </p:cNvPr>
          <p:cNvGrpSpPr/>
          <p:nvPr/>
        </p:nvGrpSpPr>
        <p:grpSpPr>
          <a:xfrm>
            <a:off x="4759661" y="1834274"/>
            <a:ext cx="928688" cy="541535"/>
            <a:chOff x="3571875" y="2609850"/>
            <a:chExt cx="928688" cy="541535"/>
          </a:xfrm>
        </p:grpSpPr>
        <p:sp>
          <p:nvSpPr>
            <p:cNvPr id="48" name="Google Shape;121;p2">
              <a:extLst>
                <a:ext uri="{FF2B5EF4-FFF2-40B4-BE49-F238E27FC236}">
                  <a16:creationId xmlns:a16="http://schemas.microsoft.com/office/drawing/2014/main" id="{9DDF224D-E497-4F20-B61D-16714E31843C}"/>
                </a:ext>
              </a:extLst>
            </p:cNvPr>
            <p:cNvSpPr/>
            <p:nvPr/>
          </p:nvSpPr>
          <p:spPr>
            <a:xfrm>
              <a:off x="3571875" y="2609850"/>
              <a:ext cx="928688" cy="152400"/>
            </a:xfrm>
            <a:prstGeom prst="rect">
              <a:avLst/>
            </a:prstGeom>
            <a:solidFill>
              <a:srgbClr val="003865"/>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49" name="Google Shape;122;p2">
              <a:extLst>
                <a:ext uri="{FF2B5EF4-FFF2-40B4-BE49-F238E27FC236}">
                  <a16:creationId xmlns:a16="http://schemas.microsoft.com/office/drawing/2014/main" id="{1D0E35E7-0C35-4DE1-83B4-EEAB24DB5D40}"/>
                </a:ext>
              </a:extLst>
            </p:cNvPr>
            <p:cNvSpPr/>
            <p:nvPr/>
          </p:nvSpPr>
          <p:spPr>
            <a:xfrm>
              <a:off x="3571875" y="2805113"/>
              <a:ext cx="614363" cy="152400"/>
            </a:xfrm>
            <a:prstGeom prst="rect">
              <a:avLst/>
            </a:prstGeom>
            <a:solidFill>
              <a:srgbClr val="FFC557"/>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50" name="Google Shape;123;p2">
              <a:extLst>
                <a:ext uri="{FF2B5EF4-FFF2-40B4-BE49-F238E27FC236}">
                  <a16:creationId xmlns:a16="http://schemas.microsoft.com/office/drawing/2014/main" id="{4B73DB23-AB5A-4523-B6D7-88C006AA0D03}"/>
                </a:ext>
              </a:extLst>
            </p:cNvPr>
            <p:cNvSpPr/>
            <p:nvPr/>
          </p:nvSpPr>
          <p:spPr>
            <a:xfrm>
              <a:off x="4238148" y="2805113"/>
              <a:ext cx="262415" cy="152400"/>
            </a:xfrm>
            <a:prstGeom prst="rect">
              <a:avLst/>
            </a:prstGeom>
            <a:solidFill>
              <a:srgbClr val="009CDE"/>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51" name="Google Shape;124;p2">
              <a:extLst>
                <a:ext uri="{FF2B5EF4-FFF2-40B4-BE49-F238E27FC236}">
                  <a16:creationId xmlns:a16="http://schemas.microsoft.com/office/drawing/2014/main" id="{A7342C59-86E3-4F90-9441-A32C37FC3F08}"/>
                </a:ext>
              </a:extLst>
            </p:cNvPr>
            <p:cNvSpPr/>
            <p:nvPr/>
          </p:nvSpPr>
          <p:spPr>
            <a:xfrm>
              <a:off x="3571876" y="2998985"/>
              <a:ext cx="28575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52" name="Google Shape;125;p2">
              <a:extLst>
                <a:ext uri="{FF2B5EF4-FFF2-40B4-BE49-F238E27FC236}">
                  <a16:creationId xmlns:a16="http://schemas.microsoft.com/office/drawing/2014/main" id="{534FB8DF-7C2F-43A0-9C68-42AB62726EC4}"/>
                </a:ext>
              </a:extLst>
            </p:cNvPr>
            <p:cNvSpPr/>
            <p:nvPr/>
          </p:nvSpPr>
          <p:spPr>
            <a:xfrm>
              <a:off x="3893344" y="2998985"/>
              <a:ext cx="28575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sp>
          <p:nvSpPr>
            <p:cNvPr id="53" name="Google Shape;126;p2">
              <a:extLst>
                <a:ext uri="{FF2B5EF4-FFF2-40B4-BE49-F238E27FC236}">
                  <a16:creationId xmlns:a16="http://schemas.microsoft.com/office/drawing/2014/main" id="{46C566A4-ABEB-4853-B63E-7CB9F746A8EA}"/>
                </a:ext>
              </a:extLst>
            </p:cNvPr>
            <p:cNvSpPr/>
            <p:nvPr/>
          </p:nvSpPr>
          <p:spPr>
            <a:xfrm>
              <a:off x="4214813" y="2998985"/>
              <a:ext cx="285750" cy="152400"/>
            </a:xfrm>
            <a:prstGeom prst="rect">
              <a:avLst/>
            </a:prstGeom>
            <a:solidFill>
              <a:srgbClr val="A1A1A4"/>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grpSp>
      <p:grpSp>
        <p:nvGrpSpPr>
          <p:cNvPr id="67" name="Google Shape;127;p2">
            <a:extLst>
              <a:ext uri="{FF2B5EF4-FFF2-40B4-BE49-F238E27FC236}">
                <a16:creationId xmlns:a16="http://schemas.microsoft.com/office/drawing/2014/main" id="{CB8DD846-219B-4F3C-A5C7-FF5683675C24}"/>
              </a:ext>
            </a:extLst>
          </p:cNvPr>
          <p:cNvGrpSpPr/>
          <p:nvPr/>
        </p:nvGrpSpPr>
        <p:grpSpPr>
          <a:xfrm>
            <a:off x="8606895" y="1747432"/>
            <a:ext cx="953415" cy="627150"/>
            <a:chOff x="6218238" y="1534249"/>
            <a:chExt cx="953415" cy="627150"/>
          </a:xfrm>
        </p:grpSpPr>
        <p:grpSp>
          <p:nvGrpSpPr>
            <p:cNvPr id="68" name="Google Shape;128;p2">
              <a:extLst>
                <a:ext uri="{FF2B5EF4-FFF2-40B4-BE49-F238E27FC236}">
                  <a16:creationId xmlns:a16="http://schemas.microsoft.com/office/drawing/2014/main" id="{D85ADB73-D502-488E-B4FE-25878C4FA9AA}"/>
                </a:ext>
              </a:extLst>
            </p:cNvPr>
            <p:cNvGrpSpPr/>
            <p:nvPr/>
          </p:nvGrpSpPr>
          <p:grpSpPr>
            <a:xfrm>
              <a:off x="6677853" y="1667599"/>
              <a:ext cx="493800" cy="493800"/>
              <a:chOff x="6507096" y="2518461"/>
              <a:chExt cx="493800" cy="493800"/>
            </a:xfrm>
          </p:grpSpPr>
          <p:sp>
            <p:nvSpPr>
              <p:cNvPr id="77" name="Google Shape;129;p2">
                <a:extLst>
                  <a:ext uri="{FF2B5EF4-FFF2-40B4-BE49-F238E27FC236}">
                    <a16:creationId xmlns:a16="http://schemas.microsoft.com/office/drawing/2014/main" id="{1DA50C4A-AB07-43AC-BFC0-A788C3C9C028}"/>
                  </a:ext>
                </a:extLst>
              </p:cNvPr>
              <p:cNvSpPr/>
              <p:nvPr/>
            </p:nvSpPr>
            <p:spPr>
              <a:xfrm>
                <a:off x="6507096" y="2518461"/>
                <a:ext cx="493779" cy="493779"/>
              </a:xfrm>
              <a:prstGeom prst="ellipse">
                <a:avLst/>
              </a:prstGeom>
              <a:solidFill>
                <a:srgbClr val="FFC557"/>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cxnSp>
            <p:nvCxnSpPr>
              <p:cNvPr id="78" name="Google Shape;130;p2">
                <a:extLst>
                  <a:ext uri="{FF2B5EF4-FFF2-40B4-BE49-F238E27FC236}">
                    <a16:creationId xmlns:a16="http://schemas.microsoft.com/office/drawing/2014/main" id="{520DB0F4-B3E7-48C3-A212-DDE0698C7992}"/>
                  </a:ext>
                </a:extLst>
              </p:cNvPr>
              <p:cNvCxnSpPr>
                <a:stCxn id="77" idx="0"/>
                <a:endCxn id="77" idx="4"/>
              </p:cNvCxnSpPr>
              <p:nvPr/>
            </p:nvCxnSpPr>
            <p:spPr>
              <a:xfrm>
                <a:off x="675398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79" name="Google Shape;131;p2">
                <a:extLst>
                  <a:ext uri="{FF2B5EF4-FFF2-40B4-BE49-F238E27FC236}">
                    <a16:creationId xmlns:a16="http://schemas.microsoft.com/office/drawing/2014/main" id="{9D671541-A714-4070-87D8-3DE05E1B9CDC}"/>
                  </a:ext>
                </a:extLst>
              </p:cNvPr>
              <p:cNvCxnSpPr>
                <a:stCxn id="77" idx="2"/>
              </p:cNvCxnSpPr>
              <p:nvPr/>
            </p:nvCxnSpPr>
            <p:spPr>
              <a:xfrm>
                <a:off x="6507096" y="2765350"/>
                <a:ext cx="493800" cy="0"/>
              </a:xfrm>
              <a:prstGeom prst="straightConnector1">
                <a:avLst/>
              </a:prstGeom>
              <a:noFill/>
              <a:ln w="9525" cap="flat" cmpd="sng">
                <a:solidFill>
                  <a:srgbClr val="FFFFFF"/>
                </a:solidFill>
                <a:prstDash val="solid"/>
                <a:round/>
                <a:headEnd type="none" w="sm" len="sm"/>
                <a:tailEnd type="none" w="sm" len="sm"/>
              </a:ln>
            </p:spPr>
          </p:cxnSp>
        </p:grpSp>
        <p:grpSp>
          <p:nvGrpSpPr>
            <p:cNvPr id="69" name="Google Shape;132;p2">
              <a:extLst>
                <a:ext uri="{FF2B5EF4-FFF2-40B4-BE49-F238E27FC236}">
                  <a16:creationId xmlns:a16="http://schemas.microsoft.com/office/drawing/2014/main" id="{83A6CEBC-33DB-463A-9CC3-32F7EC53C5EB}"/>
                </a:ext>
              </a:extLst>
            </p:cNvPr>
            <p:cNvGrpSpPr/>
            <p:nvPr/>
          </p:nvGrpSpPr>
          <p:grpSpPr>
            <a:xfrm>
              <a:off x="6218238" y="1661249"/>
              <a:ext cx="493800" cy="493800"/>
              <a:chOff x="6507096" y="2518461"/>
              <a:chExt cx="493800" cy="493800"/>
            </a:xfrm>
          </p:grpSpPr>
          <p:sp>
            <p:nvSpPr>
              <p:cNvPr id="74" name="Google Shape;133;p2">
                <a:extLst>
                  <a:ext uri="{FF2B5EF4-FFF2-40B4-BE49-F238E27FC236}">
                    <a16:creationId xmlns:a16="http://schemas.microsoft.com/office/drawing/2014/main" id="{69C1587F-02ED-441E-9CBA-BC1CDC55EE86}"/>
                  </a:ext>
                </a:extLst>
              </p:cNvPr>
              <p:cNvSpPr/>
              <p:nvPr/>
            </p:nvSpPr>
            <p:spPr>
              <a:xfrm>
                <a:off x="6507096" y="2518461"/>
                <a:ext cx="493779" cy="493779"/>
              </a:xfrm>
              <a:prstGeom prst="ellipse">
                <a:avLst/>
              </a:prstGeom>
              <a:solidFill>
                <a:srgbClr val="A1A1A4"/>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cxnSp>
            <p:nvCxnSpPr>
              <p:cNvPr id="75" name="Google Shape;134;p2">
                <a:extLst>
                  <a:ext uri="{FF2B5EF4-FFF2-40B4-BE49-F238E27FC236}">
                    <a16:creationId xmlns:a16="http://schemas.microsoft.com/office/drawing/2014/main" id="{69B588B2-5771-4B49-A854-495245B78F8C}"/>
                  </a:ext>
                </a:extLst>
              </p:cNvPr>
              <p:cNvCxnSpPr>
                <a:stCxn id="74" idx="0"/>
                <a:endCxn id="74" idx="4"/>
              </p:cNvCxnSpPr>
              <p:nvPr/>
            </p:nvCxnSpPr>
            <p:spPr>
              <a:xfrm>
                <a:off x="675398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76" name="Google Shape;135;p2">
                <a:extLst>
                  <a:ext uri="{FF2B5EF4-FFF2-40B4-BE49-F238E27FC236}">
                    <a16:creationId xmlns:a16="http://schemas.microsoft.com/office/drawing/2014/main" id="{3667F156-034F-4D3A-9952-3C1E59B85215}"/>
                  </a:ext>
                </a:extLst>
              </p:cNvPr>
              <p:cNvCxnSpPr>
                <a:stCxn id="74" idx="2"/>
              </p:cNvCxnSpPr>
              <p:nvPr/>
            </p:nvCxnSpPr>
            <p:spPr>
              <a:xfrm>
                <a:off x="6507096" y="2765350"/>
                <a:ext cx="493800" cy="0"/>
              </a:xfrm>
              <a:prstGeom prst="straightConnector1">
                <a:avLst/>
              </a:prstGeom>
              <a:noFill/>
              <a:ln w="9525" cap="flat" cmpd="sng">
                <a:solidFill>
                  <a:srgbClr val="FFFFFF"/>
                </a:solidFill>
                <a:prstDash val="solid"/>
                <a:round/>
                <a:headEnd type="none" w="sm" len="sm"/>
                <a:tailEnd type="none" w="sm" len="sm"/>
              </a:ln>
            </p:spPr>
          </p:cxnSp>
        </p:grpSp>
        <p:grpSp>
          <p:nvGrpSpPr>
            <p:cNvPr id="70" name="Google Shape;136;p2">
              <a:extLst>
                <a:ext uri="{FF2B5EF4-FFF2-40B4-BE49-F238E27FC236}">
                  <a16:creationId xmlns:a16="http://schemas.microsoft.com/office/drawing/2014/main" id="{E4973D63-2620-4B87-B21F-6F2698484A94}"/>
                </a:ext>
              </a:extLst>
            </p:cNvPr>
            <p:cNvGrpSpPr/>
            <p:nvPr/>
          </p:nvGrpSpPr>
          <p:grpSpPr>
            <a:xfrm>
              <a:off x="6465128" y="1534249"/>
              <a:ext cx="493800" cy="493800"/>
              <a:chOff x="6507096" y="2518461"/>
              <a:chExt cx="493800" cy="493800"/>
            </a:xfrm>
          </p:grpSpPr>
          <p:sp>
            <p:nvSpPr>
              <p:cNvPr id="71" name="Google Shape;137;p2">
                <a:extLst>
                  <a:ext uri="{FF2B5EF4-FFF2-40B4-BE49-F238E27FC236}">
                    <a16:creationId xmlns:a16="http://schemas.microsoft.com/office/drawing/2014/main" id="{A7594208-52EF-4BD4-8A58-5AE918DA9254}"/>
                  </a:ext>
                </a:extLst>
              </p:cNvPr>
              <p:cNvSpPr/>
              <p:nvPr/>
            </p:nvSpPr>
            <p:spPr>
              <a:xfrm>
                <a:off x="6507096" y="2518461"/>
                <a:ext cx="493779" cy="493779"/>
              </a:xfrm>
              <a:prstGeom prst="ellipse">
                <a:avLst/>
              </a:prstGeom>
              <a:solidFill>
                <a:srgbClr val="009CDE"/>
              </a:solidFill>
              <a:ln>
                <a:noFill/>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dirty="0">
                  <a:ln>
                    <a:noFill/>
                  </a:ln>
                  <a:solidFill>
                    <a:srgbClr val="FFFFFF"/>
                  </a:solidFill>
                  <a:effectLst/>
                  <a:uLnTx/>
                  <a:uFillTx/>
                  <a:latin typeface="Open Sans SemiBold"/>
                  <a:ea typeface="Open Sans SemiBold"/>
                  <a:cs typeface="Open Sans SemiBold"/>
                  <a:sym typeface="Open Sans SemiBold"/>
                </a:endParaRPr>
              </a:p>
            </p:txBody>
          </p:sp>
          <p:cxnSp>
            <p:nvCxnSpPr>
              <p:cNvPr id="72" name="Google Shape;138;p2">
                <a:extLst>
                  <a:ext uri="{FF2B5EF4-FFF2-40B4-BE49-F238E27FC236}">
                    <a16:creationId xmlns:a16="http://schemas.microsoft.com/office/drawing/2014/main" id="{076D6B1C-8B47-46C4-AEB4-1F4CA61527F2}"/>
                  </a:ext>
                </a:extLst>
              </p:cNvPr>
              <p:cNvCxnSpPr>
                <a:stCxn id="71" idx="0"/>
                <a:endCxn id="71" idx="4"/>
              </p:cNvCxnSpPr>
              <p:nvPr/>
            </p:nvCxnSpPr>
            <p:spPr>
              <a:xfrm>
                <a:off x="6753986" y="2518461"/>
                <a:ext cx="0" cy="493800"/>
              </a:xfrm>
              <a:prstGeom prst="straightConnector1">
                <a:avLst/>
              </a:prstGeom>
              <a:noFill/>
              <a:ln w="9525" cap="flat" cmpd="sng">
                <a:solidFill>
                  <a:srgbClr val="FFFFFF"/>
                </a:solidFill>
                <a:prstDash val="solid"/>
                <a:round/>
                <a:headEnd type="none" w="sm" len="sm"/>
                <a:tailEnd type="none" w="sm" len="sm"/>
              </a:ln>
            </p:spPr>
          </p:cxnSp>
          <p:cxnSp>
            <p:nvCxnSpPr>
              <p:cNvPr id="73" name="Google Shape;139;p2">
                <a:extLst>
                  <a:ext uri="{FF2B5EF4-FFF2-40B4-BE49-F238E27FC236}">
                    <a16:creationId xmlns:a16="http://schemas.microsoft.com/office/drawing/2014/main" id="{3B6AB6DF-DEAC-4A0F-BA62-16629DE45D49}"/>
                  </a:ext>
                </a:extLst>
              </p:cNvPr>
              <p:cNvCxnSpPr>
                <a:stCxn id="71" idx="2"/>
              </p:cNvCxnSpPr>
              <p:nvPr/>
            </p:nvCxnSpPr>
            <p:spPr>
              <a:xfrm>
                <a:off x="6507096" y="2765350"/>
                <a:ext cx="493800" cy="0"/>
              </a:xfrm>
              <a:prstGeom prst="straightConnector1">
                <a:avLst/>
              </a:prstGeom>
              <a:noFill/>
              <a:ln w="9525" cap="flat" cmpd="sng">
                <a:solidFill>
                  <a:srgbClr val="FFFFFF"/>
                </a:solidFill>
                <a:prstDash val="solid"/>
                <a:round/>
                <a:headEnd type="none" w="sm" len="sm"/>
                <a:tailEnd type="none" w="sm" len="sm"/>
              </a:ln>
            </p:spPr>
          </p:cxnSp>
        </p:grpSp>
      </p:grpSp>
      <p:grpSp>
        <p:nvGrpSpPr>
          <p:cNvPr id="95" name="Group 94">
            <a:extLst>
              <a:ext uri="{FF2B5EF4-FFF2-40B4-BE49-F238E27FC236}">
                <a16:creationId xmlns:a16="http://schemas.microsoft.com/office/drawing/2014/main" id="{50530D49-DDCD-4D8C-844A-03220F729F4D}"/>
              </a:ext>
            </a:extLst>
          </p:cNvPr>
          <p:cNvGrpSpPr/>
          <p:nvPr/>
        </p:nvGrpSpPr>
        <p:grpSpPr>
          <a:xfrm>
            <a:off x="1563260" y="3764386"/>
            <a:ext cx="1620000" cy="1620000"/>
            <a:chOff x="2066648" y="1205239"/>
            <a:chExt cx="1473070" cy="1473070"/>
          </a:xfrm>
          <a:solidFill>
            <a:srgbClr val="CB4141"/>
          </a:solidFill>
        </p:grpSpPr>
        <p:sp>
          <p:nvSpPr>
            <p:cNvPr id="96" name="Shape 95">
              <a:extLst>
                <a:ext uri="{FF2B5EF4-FFF2-40B4-BE49-F238E27FC236}">
                  <a16:creationId xmlns:a16="http://schemas.microsoft.com/office/drawing/2014/main" id="{A3547CD4-B6DD-4568-A211-96B2D4E34CDA}"/>
                </a:ext>
              </a:extLst>
            </p:cNvPr>
            <p:cNvSpPr/>
            <p:nvPr/>
          </p:nvSpPr>
          <p:spPr>
            <a:xfrm>
              <a:off x="2066648" y="1205239"/>
              <a:ext cx="1473070" cy="1473070"/>
            </a:xfrm>
            <a:prstGeom prst="gear9">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7" name="Shape 4">
              <a:extLst>
                <a:ext uri="{FF2B5EF4-FFF2-40B4-BE49-F238E27FC236}">
                  <a16:creationId xmlns:a16="http://schemas.microsoft.com/office/drawing/2014/main" id="{C42A3EAD-3AA4-4348-AFB8-0C4C55BB97C7}"/>
                </a:ext>
              </a:extLst>
            </p:cNvPr>
            <p:cNvSpPr txBox="1"/>
            <p:nvPr/>
          </p:nvSpPr>
          <p:spPr>
            <a:xfrm>
              <a:off x="2362801" y="1550299"/>
              <a:ext cx="880764"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400" b="1" dirty="0"/>
                <a:t>O</a:t>
              </a:r>
              <a:r>
                <a:rPr lang="en-GB" sz="1400" b="1" kern="1200" dirty="0"/>
                <a:t>S Climate</a:t>
              </a:r>
            </a:p>
            <a:p>
              <a:pPr marL="0" lvl="0" indent="0" algn="ctr" defTabSz="400050">
                <a:lnSpc>
                  <a:spcPct val="90000"/>
                </a:lnSpc>
                <a:spcBef>
                  <a:spcPct val="0"/>
                </a:spcBef>
                <a:spcAft>
                  <a:spcPct val="35000"/>
                </a:spcAft>
                <a:buNone/>
              </a:pPr>
              <a:r>
                <a:rPr lang="en-GB" sz="1400" b="1" dirty="0"/>
                <a:t>Platform</a:t>
              </a:r>
              <a:endParaRPr lang="en-GB" sz="1400" b="1" kern="1200" dirty="0"/>
            </a:p>
          </p:txBody>
        </p:sp>
      </p:grpSp>
      <p:grpSp>
        <p:nvGrpSpPr>
          <p:cNvPr id="98" name="Group 97">
            <a:extLst>
              <a:ext uri="{FF2B5EF4-FFF2-40B4-BE49-F238E27FC236}">
                <a16:creationId xmlns:a16="http://schemas.microsoft.com/office/drawing/2014/main" id="{C85D55DF-5955-40E8-A64B-724CAF4193A2}"/>
              </a:ext>
            </a:extLst>
          </p:cNvPr>
          <p:cNvGrpSpPr/>
          <p:nvPr/>
        </p:nvGrpSpPr>
        <p:grpSpPr>
          <a:xfrm rot="1334492">
            <a:off x="3058601" y="4545352"/>
            <a:ext cx="1080000" cy="1116000"/>
            <a:chOff x="2066648" y="1205239"/>
            <a:chExt cx="1473070" cy="1473070"/>
          </a:xfrm>
          <a:solidFill>
            <a:schemeClr val="accent5">
              <a:lumMod val="50000"/>
            </a:schemeClr>
          </a:solidFill>
        </p:grpSpPr>
        <p:sp>
          <p:nvSpPr>
            <p:cNvPr id="99" name="Shape 98">
              <a:extLst>
                <a:ext uri="{FF2B5EF4-FFF2-40B4-BE49-F238E27FC236}">
                  <a16:creationId xmlns:a16="http://schemas.microsoft.com/office/drawing/2014/main" id="{96F6BA78-DBD4-461B-8F25-A00003C2CDD0}"/>
                </a:ext>
              </a:extLst>
            </p:cNvPr>
            <p:cNvSpPr/>
            <p:nvPr/>
          </p:nvSpPr>
          <p:spPr>
            <a:xfrm>
              <a:off x="2066648" y="1205239"/>
              <a:ext cx="1473070" cy="1473070"/>
            </a:xfrm>
            <a:prstGeom prst="gear9">
              <a:avLst>
                <a:gd name="adj1" fmla="val 12408"/>
                <a:gd name="adj2" fmla="val 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GB" dirty="0"/>
            </a:p>
          </p:txBody>
        </p:sp>
        <p:sp>
          <p:nvSpPr>
            <p:cNvPr id="100" name="Shape 4">
              <a:extLst>
                <a:ext uri="{FF2B5EF4-FFF2-40B4-BE49-F238E27FC236}">
                  <a16:creationId xmlns:a16="http://schemas.microsoft.com/office/drawing/2014/main" id="{305D2A09-EE01-4CD4-BAAE-27660C6456DD}"/>
                </a:ext>
              </a:extLst>
            </p:cNvPr>
            <p:cNvSpPr txBox="1"/>
            <p:nvPr/>
          </p:nvSpPr>
          <p:spPr>
            <a:xfrm rot="20265508">
              <a:off x="2357694" y="1539279"/>
              <a:ext cx="880764" cy="757190"/>
            </a:xfrm>
            <a:prstGeom prst="roundRect">
              <a:avLst>
                <a:gd name="adj" fmla="val 49646"/>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000" b="1" kern="1200" dirty="0"/>
                <a:t>Banks</a:t>
              </a:r>
            </a:p>
          </p:txBody>
        </p:sp>
      </p:grpSp>
      <p:grpSp>
        <p:nvGrpSpPr>
          <p:cNvPr id="101" name="Group 100">
            <a:extLst>
              <a:ext uri="{FF2B5EF4-FFF2-40B4-BE49-F238E27FC236}">
                <a16:creationId xmlns:a16="http://schemas.microsoft.com/office/drawing/2014/main" id="{86C594AB-D5B4-4739-A679-AB5268370C5A}"/>
              </a:ext>
            </a:extLst>
          </p:cNvPr>
          <p:cNvGrpSpPr/>
          <p:nvPr/>
        </p:nvGrpSpPr>
        <p:grpSpPr>
          <a:xfrm>
            <a:off x="690938" y="3465557"/>
            <a:ext cx="1080000" cy="1116000"/>
            <a:chOff x="2439751" y="768268"/>
            <a:chExt cx="1473070" cy="1473070"/>
          </a:xfrm>
          <a:solidFill>
            <a:schemeClr val="accent5">
              <a:lumMod val="50000"/>
            </a:schemeClr>
          </a:solidFill>
        </p:grpSpPr>
        <p:sp>
          <p:nvSpPr>
            <p:cNvPr id="102" name="Shape 101">
              <a:extLst>
                <a:ext uri="{FF2B5EF4-FFF2-40B4-BE49-F238E27FC236}">
                  <a16:creationId xmlns:a16="http://schemas.microsoft.com/office/drawing/2014/main" id="{EAA5668A-9E3A-43E3-A777-6196D8E3538E}"/>
                </a:ext>
              </a:extLst>
            </p:cNvPr>
            <p:cNvSpPr/>
            <p:nvPr/>
          </p:nvSpPr>
          <p:spPr>
            <a:xfrm>
              <a:off x="2439751" y="768268"/>
              <a:ext cx="1473070" cy="1473070"/>
            </a:xfrm>
            <a:prstGeom prst="gear9">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Shape 4">
              <a:extLst>
                <a:ext uri="{FF2B5EF4-FFF2-40B4-BE49-F238E27FC236}">
                  <a16:creationId xmlns:a16="http://schemas.microsoft.com/office/drawing/2014/main" id="{5BDFED3D-F262-4C04-B677-780886319DB8}"/>
                </a:ext>
              </a:extLst>
            </p:cNvPr>
            <p:cNvSpPr txBox="1"/>
            <p:nvPr/>
          </p:nvSpPr>
          <p:spPr>
            <a:xfrm>
              <a:off x="2741171" y="1143735"/>
              <a:ext cx="880764"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000" b="1" kern="1200" dirty="0"/>
                <a:t>Academia</a:t>
              </a:r>
            </a:p>
            <a:p>
              <a:pPr marL="0" lvl="0" indent="0" algn="ctr" defTabSz="400050">
                <a:lnSpc>
                  <a:spcPct val="90000"/>
                </a:lnSpc>
                <a:spcBef>
                  <a:spcPct val="0"/>
                </a:spcBef>
                <a:spcAft>
                  <a:spcPct val="35000"/>
                </a:spcAft>
                <a:buNone/>
              </a:pPr>
              <a:r>
                <a:rPr lang="en-GB" sz="1000" b="1" dirty="0"/>
                <a:t>Think Tank,</a:t>
              </a:r>
            </a:p>
            <a:p>
              <a:pPr marL="0" lvl="0" indent="0" algn="ctr" defTabSz="400050">
                <a:lnSpc>
                  <a:spcPct val="90000"/>
                </a:lnSpc>
                <a:spcBef>
                  <a:spcPct val="0"/>
                </a:spcBef>
                <a:spcAft>
                  <a:spcPct val="35000"/>
                </a:spcAft>
                <a:buNone/>
              </a:pPr>
              <a:r>
                <a:rPr lang="en-GB" sz="1000" b="1" kern="1200" dirty="0"/>
                <a:t>NGOs</a:t>
              </a:r>
            </a:p>
          </p:txBody>
        </p:sp>
      </p:grpSp>
      <p:grpSp>
        <p:nvGrpSpPr>
          <p:cNvPr id="104" name="Group 103">
            <a:extLst>
              <a:ext uri="{FF2B5EF4-FFF2-40B4-BE49-F238E27FC236}">
                <a16:creationId xmlns:a16="http://schemas.microsoft.com/office/drawing/2014/main" id="{80D53035-446D-46DA-94A1-C78AB80F68C2}"/>
              </a:ext>
            </a:extLst>
          </p:cNvPr>
          <p:cNvGrpSpPr/>
          <p:nvPr/>
        </p:nvGrpSpPr>
        <p:grpSpPr>
          <a:xfrm>
            <a:off x="422043" y="4450717"/>
            <a:ext cx="1080000" cy="1116000"/>
            <a:chOff x="2066648" y="1205239"/>
            <a:chExt cx="1473070" cy="1473070"/>
          </a:xfrm>
          <a:solidFill>
            <a:schemeClr val="accent5">
              <a:lumMod val="50000"/>
            </a:schemeClr>
          </a:solidFill>
        </p:grpSpPr>
        <p:sp>
          <p:nvSpPr>
            <p:cNvPr id="105" name="Shape 104">
              <a:extLst>
                <a:ext uri="{FF2B5EF4-FFF2-40B4-BE49-F238E27FC236}">
                  <a16:creationId xmlns:a16="http://schemas.microsoft.com/office/drawing/2014/main" id="{7FF15BB0-26A4-4B3C-AB14-9E459CF68683}"/>
                </a:ext>
              </a:extLst>
            </p:cNvPr>
            <p:cNvSpPr/>
            <p:nvPr/>
          </p:nvSpPr>
          <p:spPr>
            <a:xfrm>
              <a:off x="2066648" y="1205239"/>
              <a:ext cx="1473070" cy="1473070"/>
            </a:xfrm>
            <a:prstGeom prst="gear9">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6" name="Shape 4">
              <a:extLst>
                <a:ext uri="{FF2B5EF4-FFF2-40B4-BE49-F238E27FC236}">
                  <a16:creationId xmlns:a16="http://schemas.microsoft.com/office/drawing/2014/main" id="{06E30788-F6BE-417A-A99D-0D1CE065729F}"/>
                </a:ext>
              </a:extLst>
            </p:cNvPr>
            <p:cNvSpPr txBox="1"/>
            <p:nvPr/>
          </p:nvSpPr>
          <p:spPr>
            <a:xfrm>
              <a:off x="2362801" y="1550299"/>
              <a:ext cx="880764"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000" b="1" kern="1200" dirty="0"/>
                <a:t>Asset </a:t>
              </a:r>
            </a:p>
            <a:p>
              <a:pPr marL="0" lvl="0" indent="0" algn="ctr" defTabSz="400050">
                <a:lnSpc>
                  <a:spcPct val="90000"/>
                </a:lnSpc>
                <a:spcBef>
                  <a:spcPct val="0"/>
                </a:spcBef>
                <a:spcAft>
                  <a:spcPct val="35000"/>
                </a:spcAft>
                <a:buNone/>
              </a:pPr>
              <a:r>
                <a:rPr lang="en-GB" sz="1000" b="1" dirty="0"/>
                <a:t>Managers</a:t>
              </a:r>
              <a:endParaRPr lang="en-GB" sz="1000" b="1" kern="1200" dirty="0"/>
            </a:p>
          </p:txBody>
        </p:sp>
      </p:grpSp>
      <p:grpSp>
        <p:nvGrpSpPr>
          <p:cNvPr id="107" name="Group 106">
            <a:extLst>
              <a:ext uri="{FF2B5EF4-FFF2-40B4-BE49-F238E27FC236}">
                <a16:creationId xmlns:a16="http://schemas.microsoft.com/office/drawing/2014/main" id="{D603800F-599D-4CFE-8A58-885EEAA13DD6}"/>
              </a:ext>
            </a:extLst>
          </p:cNvPr>
          <p:cNvGrpSpPr/>
          <p:nvPr/>
        </p:nvGrpSpPr>
        <p:grpSpPr>
          <a:xfrm>
            <a:off x="2688529" y="2999349"/>
            <a:ext cx="1080000" cy="1116000"/>
            <a:chOff x="2066648" y="1205239"/>
            <a:chExt cx="1473070" cy="1473070"/>
          </a:xfrm>
          <a:solidFill>
            <a:schemeClr val="accent5">
              <a:lumMod val="50000"/>
            </a:schemeClr>
          </a:solidFill>
        </p:grpSpPr>
        <p:sp>
          <p:nvSpPr>
            <p:cNvPr id="108" name="Shape 107">
              <a:extLst>
                <a:ext uri="{FF2B5EF4-FFF2-40B4-BE49-F238E27FC236}">
                  <a16:creationId xmlns:a16="http://schemas.microsoft.com/office/drawing/2014/main" id="{C525507F-67AC-4E60-8AEA-9C278BBB2400}"/>
                </a:ext>
              </a:extLst>
            </p:cNvPr>
            <p:cNvSpPr/>
            <p:nvPr/>
          </p:nvSpPr>
          <p:spPr>
            <a:xfrm>
              <a:off x="2066648" y="1205239"/>
              <a:ext cx="1473070" cy="1473070"/>
            </a:xfrm>
            <a:prstGeom prst="gear9">
              <a:avLst>
                <a:gd name="adj1" fmla="val 12379"/>
                <a:gd name="adj2" fmla="val 1763"/>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9" name="Shape 4">
              <a:extLst>
                <a:ext uri="{FF2B5EF4-FFF2-40B4-BE49-F238E27FC236}">
                  <a16:creationId xmlns:a16="http://schemas.microsoft.com/office/drawing/2014/main" id="{96BF0748-4352-42B2-9BE5-CD1DD5F1AD17}"/>
                </a:ext>
              </a:extLst>
            </p:cNvPr>
            <p:cNvSpPr txBox="1"/>
            <p:nvPr/>
          </p:nvSpPr>
          <p:spPr>
            <a:xfrm>
              <a:off x="2362801" y="1550299"/>
              <a:ext cx="880764"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000" b="1" kern="1200" dirty="0"/>
                <a:t>High</a:t>
              </a:r>
            </a:p>
            <a:p>
              <a:pPr marL="0" lvl="0" indent="0" algn="ctr" defTabSz="400050">
                <a:lnSpc>
                  <a:spcPct val="90000"/>
                </a:lnSpc>
                <a:spcBef>
                  <a:spcPct val="0"/>
                </a:spcBef>
                <a:spcAft>
                  <a:spcPct val="35000"/>
                </a:spcAft>
                <a:buNone/>
              </a:pPr>
              <a:r>
                <a:rPr lang="en-GB" sz="1000" b="1" dirty="0"/>
                <a:t>Emitting</a:t>
              </a:r>
            </a:p>
            <a:p>
              <a:pPr marL="0" lvl="0" indent="0" algn="ctr" defTabSz="400050">
                <a:lnSpc>
                  <a:spcPct val="90000"/>
                </a:lnSpc>
                <a:spcBef>
                  <a:spcPct val="0"/>
                </a:spcBef>
                <a:spcAft>
                  <a:spcPct val="35000"/>
                </a:spcAft>
                <a:buNone/>
              </a:pPr>
              <a:r>
                <a:rPr lang="en-GB" sz="1000" b="1" kern="1200" dirty="0"/>
                <a:t>Industries</a:t>
              </a:r>
            </a:p>
          </p:txBody>
        </p:sp>
      </p:grpSp>
      <p:grpSp>
        <p:nvGrpSpPr>
          <p:cNvPr id="110" name="Group 109">
            <a:extLst>
              <a:ext uri="{FF2B5EF4-FFF2-40B4-BE49-F238E27FC236}">
                <a16:creationId xmlns:a16="http://schemas.microsoft.com/office/drawing/2014/main" id="{1C77B8E6-18C8-4E28-B6F8-F44F9D6446E9}"/>
              </a:ext>
            </a:extLst>
          </p:cNvPr>
          <p:cNvGrpSpPr/>
          <p:nvPr/>
        </p:nvGrpSpPr>
        <p:grpSpPr>
          <a:xfrm rot="20841936">
            <a:off x="1180613" y="5193715"/>
            <a:ext cx="1116000" cy="1116000"/>
            <a:chOff x="2066648" y="1205239"/>
            <a:chExt cx="1473070" cy="1473070"/>
          </a:xfrm>
          <a:solidFill>
            <a:schemeClr val="accent5">
              <a:lumMod val="50000"/>
            </a:schemeClr>
          </a:solidFill>
        </p:grpSpPr>
        <p:sp>
          <p:nvSpPr>
            <p:cNvPr id="111" name="Shape 110">
              <a:extLst>
                <a:ext uri="{FF2B5EF4-FFF2-40B4-BE49-F238E27FC236}">
                  <a16:creationId xmlns:a16="http://schemas.microsoft.com/office/drawing/2014/main" id="{B7A312CA-76ED-495A-AEA7-B5BC4FEC50C9}"/>
                </a:ext>
              </a:extLst>
            </p:cNvPr>
            <p:cNvSpPr/>
            <p:nvPr/>
          </p:nvSpPr>
          <p:spPr>
            <a:xfrm>
              <a:off x="2066648" y="1205239"/>
              <a:ext cx="1473070" cy="1473070"/>
            </a:xfrm>
            <a:prstGeom prst="gear9">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2" name="Shape 4">
              <a:extLst>
                <a:ext uri="{FF2B5EF4-FFF2-40B4-BE49-F238E27FC236}">
                  <a16:creationId xmlns:a16="http://schemas.microsoft.com/office/drawing/2014/main" id="{5FD4E88F-5557-4754-9118-396490F49921}"/>
                </a:ext>
              </a:extLst>
            </p:cNvPr>
            <p:cNvSpPr txBox="1"/>
            <p:nvPr/>
          </p:nvSpPr>
          <p:spPr>
            <a:xfrm rot="758064">
              <a:off x="2362801" y="1550299"/>
              <a:ext cx="880763"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GB" sz="1000" b="1" kern="1200" dirty="0"/>
                <a:t>Asset Owners</a:t>
              </a:r>
            </a:p>
          </p:txBody>
        </p:sp>
      </p:grpSp>
      <p:sp>
        <p:nvSpPr>
          <p:cNvPr id="3" name="Rectangle: Rounded Corners 2">
            <a:extLst>
              <a:ext uri="{FF2B5EF4-FFF2-40B4-BE49-F238E27FC236}">
                <a16:creationId xmlns:a16="http://schemas.microsoft.com/office/drawing/2014/main" id="{A7E098E4-CF66-4EF3-832B-6E5D56A785B3}"/>
              </a:ext>
            </a:extLst>
          </p:cNvPr>
          <p:cNvSpPr/>
          <p:nvPr/>
        </p:nvSpPr>
        <p:spPr>
          <a:xfrm>
            <a:off x="1346165" y="1827265"/>
            <a:ext cx="2618998" cy="580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OPEN SOURCE COMMUNITY</a:t>
            </a:r>
            <a:endParaRPr lang="en-GB" b="1" dirty="0">
              <a:solidFill>
                <a:schemeClr val="bg1"/>
              </a:solidFill>
            </a:endParaRPr>
          </a:p>
        </p:txBody>
      </p:sp>
      <p:sp>
        <p:nvSpPr>
          <p:cNvPr id="80" name="Rectangle: Rounded Corners 79">
            <a:extLst>
              <a:ext uri="{FF2B5EF4-FFF2-40B4-BE49-F238E27FC236}">
                <a16:creationId xmlns:a16="http://schemas.microsoft.com/office/drawing/2014/main" id="{B3BAEDCC-876E-4488-974F-984322B3AE7C}"/>
              </a:ext>
            </a:extLst>
          </p:cNvPr>
          <p:cNvSpPr/>
          <p:nvPr/>
        </p:nvSpPr>
        <p:spPr>
          <a:xfrm>
            <a:off x="5629076" y="1801855"/>
            <a:ext cx="2189418" cy="580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GLOBAL DATA</a:t>
            </a:r>
            <a:br>
              <a:rPr lang="de-DE" b="1" dirty="0">
                <a:solidFill>
                  <a:schemeClr val="bg1"/>
                </a:solidFill>
              </a:rPr>
            </a:br>
            <a:r>
              <a:rPr lang="de-DE" b="1" dirty="0">
                <a:solidFill>
                  <a:schemeClr val="bg1"/>
                </a:solidFill>
              </a:rPr>
              <a:t>COMMONS</a:t>
            </a:r>
            <a:endParaRPr lang="en-GB" b="1" dirty="0">
              <a:solidFill>
                <a:schemeClr val="bg1"/>
              </a:solidFill>
            </a:endParaRPr>
          </a:p>
        </p:txBody>
      </p:sp>
      <p:sp>
        <p:nvSpPr>
          <p:cNvPr id="81" name="Rectangle: Rounded Corners 80">
            <a:extLst>
              <a:ext uri="{FF2B5EF4-FFF2-40B4-BE49-F238E27FC236}">
                <a16:creationId xmlns:a16="http://schemas.microsoft.com/office/drawing/2014/main" id="{AA25AF2E-347C-495D-9F22-6142853B753F}"/>
              </a:ext>
            </a:extLst>
          </p:cNvPr>
          <p:cNvSpPr/>
          <p:nvPr/>
        </p:nvSpPr>
        <p:spPr>
          <a:xfrm>
            <a:off x="9381819" y="1821013"/>
            <a:ext cx="2189418" cy="58079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ANALYTICAL TOOLS</a:t>
            </a:r>
            <a:endParaRPr lang="en-GB" b="1" dirty="0">
              <a:solidFill>
                <a:schemeClr val="bg1"/>
              </a:solidFill>
            </a:endParaRPr>
          </a:p>
        </p:txBody>
      </p:sp>
      <p:grpSp>
        <p:nvGrpSpPr>
          <p:cNvPr id="122" name="Group 121">
            <a:extLst>
              <a:ext uri="{FF2B5EF4-FFF2-40B4-BE49-F238E27FC236}">
                <a16:creationId xmlns:a16="http://schemas.microsoft.com/office/drawing/2014/main" id="{6CAA5847-59DC-4055-BDBA-EFB93388BF3B}"/>
              </a:ext>
            </a:extLst>
          </p:cNvPr>
          <p:cNvGrpSpPr/>
          <p:nvPr/>
        </p:nvGrpSpPr>
        <p:grpSpPr>
          <a:xfrm rot="21362275">
            <a:off x="2303809" y="5326761"/>
            <a:ext cx="1080000" cy="1116000"/>
            <a:chOff x="2066648" y="1205239"/>
            <a:chExt cx="1473070" cy="1473070"/>
          </a:xfrm>
          <a:solidFill>
            <a:schemeClr val="accent5">
              <a:lumMod val="50000"/>
            </a:schemeClr>
          </a:solidFill>
        </p:grpSpPr>
        <p:sp>
          <p:nvSpPr>
            <p:cNvPr id="123" name="Shape 122">
              <a:extLst>
                <a:ext uri="{FF2B5EF4-FFF2-40B4-BE49-F238E27FC236}">
                  <a16:creationId xmlns:a16="http://schemas.microsoft.com/office/drawing/2014/main" id="{A2348A84-77E6-4491-B6B2-E001F6564047}"/>
                </a:ext>
              </a:extLst>
            </p:cNvPr>
            <p:cNvSpPr/>
            <p:nvPr/>
          </p:nvSpPr>
          <p:spPr>
            <a:xfrm>
              <a:off x="2066648" y="1205239"/>
              <a:ext cx="1473070" cy="1473070"/>
            </a:xfrm>
            <a:prstGeom prst="gear9">
              <a:avLst>
                <a:gd name="adj1" fmla="val 11196"/>
                <a:gd name="adj2" fmla="val 1763"/>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4" name="Shape 4">
              <a:extLst>
                <a:ext uri="{FF2B5EF4-FFF2-40B4-BE49-F238E27FC236}">
                  <a16:creationId xmlns:a16="http://schemas.microsoft.com/office/drawing/2014/main" id="{91FCDCFB-C0BD-4F9B-A380-45FEA5A5B0C7}"/>
                </a:ext>
              </a:extLst>
            </p:cNvPr>
            <p:cNvSpPr txBox="1"/>
            <p:nvPr/>
          </p:nvSpPr>
          <p:spPr>
            <a:xfrm rot="237725">
              <a:off x="2362801" y="1550299"/>
              <a:ext cx="880764" cy="757188"/>
            </a:xfrm>
            <a:prstGeom prst="roundRect">
              <a:avLst>
                <a:gd name="adj" fmla="val 38653"/>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de-DE" sz="1000" b="1" dirty="0"/>
                <a:t>I</a:t>
              </a:r>
              <a:r>
                <a:rPr lang="en-GB" sz="1000" b="1" dirty="0"/>
                <a:t>T Compa-nies</a:t>
              </a:r>
              <a:endParaRPr lang="en-GB" sz="1000" b="1" kern="1200" dirty="0"/>
            </a:p>
          </p:txBody>
        </p:sp>
      </p:grpSp>
      <p:grpSp>
        <p:nvGrpSpPr>
          <p:cNvPr id="125" name="Group 124">
            <a:extLst>
              <a:ext uri="{FF2B5EF4-FFF2-40B4-BE49-F238E27FC236}">
                <a16:creationId xmlns:a16="http://schemas.microsoft.com/office/drawing/2014/main" id="{12528E30-3CB3-4330-825F-4712981DDB66}"/>
              </a:ext>
            </a:extLst>
          </p:cNvPr>
          <p:cNvGrpSpPr/>
          <p:nvPr/>
        </p:nvGrpSpPr>
        <p:grpSpPr>
          <a:xfrm rot="21292931">
            <a:off x="1407118" y="2669760"/>
            <a:ext cx="1080000" cy="1116000"/>
            <a:chOff x="2066648" y="1205239"/>
            <a:chExt cx="1473070" cy="1473070"/>
          </a:xfrm>
          <a:solidFill>
            <a:schemeClr val="accent5">
              <a:lumMod val="50000"/>
            </a:schemeClr>
          </a:solidFill>
        </p:grpSpPr>
        <p:sp>
          <p:nvSpPr>
            <p:cNvPr id="126" name="Shape 125">
              <a:extLst>
                <a:ext uri="{FF2B5EF4-FFF2-40B4-BE49-F238E27FC236}">
                  <a16:creationId xmlns:a16="http://schemas.microsoft.com/office/drawing/2014/main" id="{7C51BF8C-09A8-41CE-9FD7-3FBD1B28FF70}"/>
                </a:ext>
              </a:extLst>
            </p:cNvPr>
            <p:cNvSpPr/>
            <p:nvPr/>
          </p:nvSpPr>
          <p:spPr>
            <a:xfrm>
              <a:off x="2066648" y="1205239"/>
              <a:ext cx="1473070" cy="1473070"/>
            </a:xfrm>
            <a:prstGeom prst="gear9">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7" name="Shape 4">
              <a:extLst>
                <a:ext uri="{FF2B5EF4-FFF2-40B4-BE49-F238E27FC236}">
                  <a16:creationId xmlns:a16="http://schemas.microsoft.com/office/drawing/2014/main" id="{7F20990B-C148-495E-BDD5-1345E4E11BA9}"/>
                </a:ext>
              </a:extLst>
            </p:cNvPr>
            <p:cNvSpPr txBox="1"/>
            <p:nvPr/>
          </p:nvSpPr>
          <p:spPr>
            <a:xfrm rot="307069">
              <a:off x="2362800" y="1550299"/>
              <a:ext cx="880764" cy="75718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de-DE" sz="1000" b="1" dirty="0"/>
                <a:t>D</a:t>
              </a:r>
              <a:r>
                <a:rPr lang="en-GB" sz="1000" b="1" dirty="0"/>
                <a:t>ata &amp; Analytics Provider</a:t>
              </a:r>
              <a:endParaRPr lang="en-GB" sz="1000" b="1" kern="1200" dirty="0"/>
            </a:p>
          </p:txBody>
        </p:sp>
      </p:grpSp>
      <p:sp>
        <p:nvSpPr>
          <p:cNvPr id="5" name="Rectangle 4">
            <a:extLst>
              <a:ext uri="{FF2B5EF4-FFF2-40B4-BE49-F238E27FC236}">
                <a16:creationId xmlns:a16="http://schemas.microsoft.com/office/drawing/2014/main" id="{793787DF-3BC2-4807-9BD2-8C7DDA881190}"/>
              </a:ext>
            </a:extLst>
          </p:cNvPr>
          <p:cNvSpPr/>
          <p:nvPr/>
        </p:nvSpPr>
        <p:spPr>
          <a:xfrm>
            <a:off x="4813418" y="3525665"/>
            <a:ext cx="3000918" cy="589684"/>
          </a:xfrm>
          <a:prstGeom prst="rect">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dirty="0">
                <a:cs typeface="Arial"/>
              </a:rPr>
              <a:t>Climate factor data</a:t>
            </a:r>
          </a:p>
        </p:txBody>
      </p:sp>
      <p:sp>
        <p:nvSpPr>
          <p:cNvPr id="82" name="Rectangle 81">
            <a:extLst>
              <a:ext uri="{FF2B5EF4-FFF2-40B4-BE49-F238E27FC236}">
                <a16:creationId xmlns:a16="http://schemas.microsoft.com/office/drawing/2014/main" id="{E7CAB5FE-7B78-46EA-8F5F-B038D87D1FE9}"/>
              </a:ext>
            </a:extLst>
          </p:cNvPr>
          <p:cNvSpPr/>
          <p:nvPr/>
        </p:nvSpPr>
        <p:spPr>
          <a:xfrm>
            <a:off x="4820294" y="4168969"/>
            <a:ext cx="3000918" cy="589684"/>
          </a:xfrm>
          <a:prstGeom prst="rect">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Platform</a:t>
            </a:r>
            <a:r>
              <a:rPr lang="de-DE" dirty="0"/>
              <a:t> Infrastructure</a:t>
            </a:r>
            <a:endParaRPr lang="en-GB" dirty="0"/>
          </a:p>
        </p:txBody>
      </p:sp>
      <p:sp>
        <p:nvSpPr>
          <p:cNvPr id="113" name="Rectangle 112">
            <a:extLst>
              <a:ext uri="{FF2B5EF4-FFF2-40B4-BE49-F238E27FC236}">
                <a16:creationId xmlns:a16="http://schemas.microsoft.com/office/drawing/2014/main" id="{D7BBB9BA-F5E3-414E-BC4B-90651BFF2C77}"/>
              </a:ext>
            </a:extLst>
          </p:cNvPr>
          <p:cNvSpPr/>
          <p:nvPr/>
        </p:nvSpPr>
        <p:spPr>
          <a:xfrm>
            <a:off x="4813418" y="4812454"/>
            <a:ext cx="3000918" cy="589684"/>
          </a:xfrm>
          <a:prstGeom prst="rect">
            <a:avLst/>
          </a:prstGeom>
          <a:solidFill>
            <a:srgbClr val="122B5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de-DE"/>
              <a:t>Company </a:t>
            </a:r>
            <a:r>
              <a:rPr lang="de-DE" err="1"/>
              <a:t>data</a:t>
            </a:r>
            <a:endParaRPr lang="en-GB" dirty="0"/>
          </a:p>
        </p:txBody>
      </p:sp>
      <p:graphicFrame>
        <p:nvGraphicFramePr>
          <p:cNvPr id="7" name="Diagram 6">
            <a:extLst>
              <a:ext uri="{FF2B5EF4-FFF2-40B4-BE49-F238E27FC236}">
                <a16:creationId xmlns:a16="http://schemas.microsoft.com/office/drawing/2014/main" id="{404CC95A-1D18-47A7-A69F-6BD34DDFBE9D}"/>
              </a:ext>
            </a:extLst>
          </p:cNvPr>
          <p:cNvGraphicFramePr/>
          <p:nvPr>
            <p:extLst>
              <p:ext uri="{D42A27DB-BD31-4B8C-83A1-F6EECF244321}">
                <p14:modId xmlns:p14="http://schemas.microsoft.com/office/powerpoint/2010/main" val="543261270"/>
              </p:ext>
            </p:extLst>
          </p:nvPr>
        </p:nvGraphicFramePr>
        <p:xfrm>
          <a:off x="7599902" y="2772545"/>
          <a:ext cx="4977208" cy="3343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7C7C993-2AC1-FECF-1260-B212048AB18F}"/>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7</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1890826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3" name="Rectangle 2">
            <a:extLst>
              <a:ext uri="{FF2B5EF4-FFF2-40B4-BE49-F238E27FC236}">
                <a16:creationId xmlns:a16="http://schemas.microsoft.com/office/drawing/2014/main" id="{A67DD88C-2CEF-35C7-9649-4F2B3DBA02BD}"/>
              </a:ext>
            </a:extLst>
          </p:cNvPr>
          <p:cNvSpPr/>
          <p:nvPr/>
        </p:nvSpPr>
        <p:spPr>
          <a:xfrm>
            <a:off x="10613573" y="5987143"/>
            <a:ext cx="1305159" cy="7509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4" name="TextBox 3">
            <a:extLst>
              <a:ext uri="{FF2B5EF4-FFF2-40B4-BE49-F238E27FC236}">
                <a16:creationId xmlns:a16="http://schemas.microsoft.com/office/drawing/2014/main" id="{AF8459EE-442E-9996-0E9D-35E3AE6238D3}"/>
              </a:ext>
            </a:extLst>
          </p:cNvPr>
          <p:cNvSpPr txBox="1"/>
          <p:nvPr/>
        </p:nvSpPr>
        <p:spPr>
          <a:xfrm>
            <a:off x="121850" y="5907570"/>
            <a:ext cx="11823817" cy="923330"/>
          </a:xfrm>
          <a:prstGeom prst="rect">
            <a:avLst/>
          </a:prstGeom>
          <a:noFill/>
          <a:ln w="6350">
            <a:solidFill>
              <a:schemeClr val="tx1"/>
            </a:solidFill>
          </a:ln>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b="1" i="0" u="none" strike="noStrike" kern="0" cap="none" spc="0" normalizeH="0" baseline="0" noProof="0" dirty="0">
                <a:ln>
                  <a:noFill/>
                </a:ln>
                <a:solidFill>
                  <a:srgbClr val="000000"/>
                </a:solidFill>
                <a:effectLst/>
                <a:uLnTx/>
                <a:uFillTx/>
                <a:latin typeface="Arial"/>
                <a:ea typeface="+mn-ea"/>
                <a:cs typeface="Arial"/>
                <a:sym typeface="Arial"/>
              </a:rPr>
              <a:t>IMPACT: Closing the Data Gap </a:t>
            </a:r>
            <a:r>
              <a:rPr kumimoji="0" lang="en-US" b="0" i="0" u="none" strike="noStrike" kern="0" cap="none" spc="0" normalizeH="0" baseline="0" noProof="0" dirty="0">
                <a:ln>
                  <a:noFill/>
                </a:ln>
                <a:solidFill>
                  <a:srgbClr val="000000"/>
                </a:solidFill>
                <a:effectLst/>
                <a:uLnTx/>
                <a:uFillTx/>
                <a:latin typeface="Arial"/>
                <a:ea typeface="+mn-ea"/>
                <a:cs typeface="Arial"/>
                <a:sym typeface="Arial"/>
              </a:rPr>
              <a:t>&gt;&gt; faster financial institution exit from laggards and reallocation into leaders + more effective investor and public engagement + clearer risk and incentive pricing &gt;&gt;&gt; informs corporate strategy and planning &gt;&gt;&gt; drives investment in resilience and Net Zero &gt;&gt;&gt; </a:t>
            </a:r>
            <a:r>
              <a:rPr kumimoji="0" lang="en-US" b="1" i="0" u="none" strike="noStrike" kern="0" cap="none" spc="0" normalizeH="0" baseline="0" noProof="0" dirty="0">
                <a:ln>
                  <a:noFill/>
                </a:ln>
                <a:solidFill>
                  <a:srgbClr val="000000"/>
                </a:solidFill>
                <a:effectLst/>
                <a:uLnTx/>
                <a:uFillTx/>
                <a:latin typeface="Arial"/>
                <a:ea typeface="+mn-ea"/>
                <a:cs typeface="Arial"/>
                <a:sym typeface="Arial"/>
              </a:rPr>
              <a:t>Accelerated reduction of Gigatons CO2E </a:t>
            </a:r>
          </a:p>
        </p:txBody>
      </p:sp>
      <p:pic>
        <p:nvPicPr>
          <p:cNvPr id="7" name="Picture 6">
            <a:extLst>
              <a:ext uri="{FF2B5EF4-FFF2-40B4-BE49-F238E27FC236}">
                <a16:creationId xmlns:a16="http://schemas.microsoft.com/office/drawing/2014/main" id="{33CCF1DC-5EDD-C69B-7AB1-57995ACE1F61}"/>
              </a:ext>
            </a:extLst>
          </p:cNvPr>
          <p:cNvPicPr>
            <a:picLocks noChangeAspect="1"/>
          </p:cNvPicPr>
          <p:nvPr/>
        </p:nvPicPr>
        <p:blipFill>
          <a:blip r:embed="rId3"/>
          <a:stretch>
            <a:fillRect/>
          </a:stretch>
        </p:blipFill>
        <p:spPr>
          <a:xfrm>
            <a:off x="97803" y="827311"/>
            <a:ext cx="10776877" cy="4991755"/>
          </a:xfrm>
          <a:prstGeom prst="rect">
            <a:avLst/>
          </a:prstGeom>
        </p:spPr>
      </p:pic>
      <p:sp>
        <p:nvSpPr>
          <p:cNvPr id="11" name="Google Shape;280;p7">
            <a:extLst>
              <a:ext uri="{FF2B5EF4-FFF2-40B4-BE49-F238E27FC236}">
                <a16:creationId xmlns:a16="http://schemas.microsoft.com/office/drawing/2014/main" id="{4A6C1EBC-CDB7-74F2-41A2-843D0FF3104D}"/>
              </a:ext>
            </a:extLst>
          </p:cNvPr>
          <p:cNvSpPr txBox="1">
            <a:spLocks/>
          </p:cNvSpPr>
          <p:nvPr/>
        </p:nvSpPr>
        <p:spPr>
          <a:xfrm>
            <a:off x="311667" y="3904"/>
            <a:ext cx="11634000" cy="932400"/>
          </a:xfrm>
          <a:prstGeom prst="rect">
            <a:avLst/>
          </a:prstGeom>
          <a:noFill/>
          <a:ln>
            <a:noFill/>
          </a:ln>
        </p:spPr>
        <p:txBody>
          <a:bodyPr spcFirstLastPara="1" wrap="square" lIns="91433" tIns="91433" rIns="91433" bIns="91433"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68FDF"/>
              </a:buClr>
              <a:buSzPts val="2200"/>
              <a:buFont typeface="Arial"/>
              <a:buNone/>
              <a:defRPr sz="2200" b="0" i="0" u="none" strike="noStrike" cap="none">
                <a:solidFill>
                  <a:srgbClr val="168FD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2pPr>
            <a:lvl3pPr marR="0" lvl="2"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3pPr>
            <a:lvl4pPr marR="0" lvl="3"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4pPr>
            <a:lvl5pPr marR="0" lvl="4"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5pPr>
            <a:lvl6pPr marR="0" lvl="5"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6pPr>
            <a:lvl7pPr marR="0" lvl="6"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7pPr>
            <a:lvl8pPr marR="0" lvl="7"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8pPr>
            <a:lvl9pPr marR="0" lvl="8"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168FDF"/>
              </a:buClr>
              <a:buSzPts val="2200"/>
              <a:buFont typeface="Arial"/>
              <a:buNone/>
              <a:tabLst/>
              <a:defRPr/>
            </a:pPr>
            <a:r>
              <a:rPr kumimoji="0" lang="en-US" sz="3800" b="0" i="0" u="none" strike="noStrike" kern="0" cap="none" spc="0" normalizeH="0" baseline="0" noProof="0" dirty="0">
                <a:ln>
                  <a:noFill/>
                </a:ln>
                <a:effectLst/>
                <a:uLnTx/>
                <a:uFillTx/>
                <a:latin typeface="Arial"/>
                <a:ea typeface="Open Sans ExtraBold"/>
                <a:cs typeface="Open Sans ExtraBold"/>
                <a:sym typeface="Open Sans ExtraBold"/>
              </a:rPr>
              <a:t>Data &amp; Analytics Public Utility &gt;&gt; </a:t>
            </a:r>
            <a:r>
              <a:rPr kumimoji="0" lang="en-US" sz="3800" b="0" i="0" u="none" strike="noStrike" kern="0" cap="none" spc="0" normalizeH="0" baseline="0" noProof="0" dirty="0">
                <a:ln>
                  <a:noFill/>
                </a:ln>
                <a:solidFill>
                  <a:srgbClr val="003781"/>
                </a:solidFill>
                <a:effectLst/>
                <a:uLnTx/>
                <a:uFillTx/>
                <a:latin typeface="Arial"/>
                <a:ea typeface="Open Sans ExtraBold"/>
                <a:cs typeface="Open Sans ExtraBold"/>
                <a:sym typeface="Open Sans ExtraBold"/>
              </a:rPr>
              <a:t>Global Impact </a:t>
            </a:r>
            <a:endParaRPr kumimoji="0" lang="en-US" sz="3800" b="0" i="0" u="none" strike="noStrike" kern="0" cap="none" spc="0" normalizeH="0" baseline="0" noProof="0" dirty="0">
              <a:ln>
                <a:noFill/>
              </a:ln>
              <a:solidFill>
                <a:srgbClr val="13A0D3"/>
              </a:solidFill>
              <a:effectLst/>
              <a:uLnTx/>
              <a:uFillTx/>
              <a:latin typeface="Arial"/>
              <a:ea typeface="Open Sans ExtraBold"/>
              <a:cs typeface="Open Sans ExtraBold"/>
              <a:sym typeface="Open Sans ExtraBold"/>
            </a:endParaRPr>
          </a:p>
        </p:txBody>
      </p:sp>
      <p:sp>
        <p:nvSpPr>
          <p:cNvPr id="13" name="Google Shape;330;p7">
            <a:extLst>
              <a:ext uri="{FF2B5EF4-FFF2-40B4-BE49-F238E27FC236}">
                <a16:creationId xmlns:a16="http://schemas.microsoft.com/office/drawing/2014/main" id="{EBA4451E-25D0-37CD-51E4-7FADE9A16C32}"/>
              </a:ext>
            </a:extLst>
          </p:cNvPr>
          <p:cNvSpPr txBox="1"/>
          <p:nvPr/>
        </p:nvSpPr>
        <p:spPr>
          <a:xfrm>
            <a:off x="11024958" y="1746056"/>
            <a:ext cx="953403" cy="431763"/>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Net Zero Alliance Members</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14" name="Google Shape;331;p7">
            <a:extLst>
              <a:ext uri="{FF2B5EF4-FFF2-40B4-BE49-F238E27FC236}">
                <a16:creationId xmlns:a16="http://schemas.microsoft.com/office/drawing/2014/main" id="{80A7BCE0-1409-E378-8971-CBA0A144E55F}"/>
              </a:ext>
            </a:extLst>
          </p:cNvPr>
          <p:cNvSpPr txBox="1"/>
          <p:nvPr/>
        </p:nvSpPr>
        <p:spPr>
          <a:xfrm>
            <a:off x="10980641" y="3113520"/>
            <a:ext cx="1042037" cy="522724"/>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CA100+ and other Corporates</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15" name="Google Shape;333;p7">
            <a:extLst>
              <a:ext uri="{FF2B5EF4-FFF2-40B4-BE49-F238E27FC236}">
                <a16:creationId xmlns:a16="http://schemas.microsoft.com/office/drawing/2014/main" id="{9B135F9F-6B08-C0B7-6E8C-E79B6B695A74}"/>
              </a:ext>
            </a:extLst>
          </p:cNvPr>
          <p:cNvSpPr txBox="1"/>
          <p:nvPr/>
        </p:nvSpPr>
        <p:spPr>
          <a:xfrm>
            <a:off x="10868695" y="3828413"/>
            <a:ext cx="1265928" cy="522724"/>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Policymakers &amp; Regulators</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16" name="Google Shape;334;p7">
            <a:extLst>
              <a:ext uri="{FF2B5EF4-FFF2-40B4-BE49-F238E27FC236}">
                <a16:creationId xmlns:a16="http://schemas.microsoft.com/office/drawing/2014/main" id="{D3C8E53C-386B-7ACB-9923-AD268129716E}"/>
              </a:ext>
            </a:extLst>
          </p:cNvPr>
          <p:cNvSpPr txBox="1"/>
          <p:nvPr/>
        </p:nvSpPr>
        <p:spPr>
          <a:xfrm>
            <a:off x="10980641" y="2397523"/>
            <a:ext cx="1042037" cy="522724"/>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Counter-parties</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17" name="Google Shape;335;p7">
            <a:extLst>
              <a:ext uri="{FF2B5EF4-FFF2-40B4-BE49-F238E27FC236}">
                <a16:creationId xmlns:a16="http://schemas.microsoft.com/office/drawing/2014/main" id="{5731D5A0-90DB-7DB7-931B-87661A0EB4B5}"/>
              </a:ext>
            </a:extLst>
          </p:cNvPr>
          <p:cNvSpPr txBox="1"/>
          <p:nvPr/>
        </p:nvSpPr>
        <p:spPr>
          <a:xfrm>
            <a:off x="10923567" y="4528485"/>
            <a:ext cx="1156185" cy="522724"/>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NGOs, Scholars, Researchers</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18" name="Google Shape;330;p7">
            <a:extLst>
              <a:ext uri="{FF2B5EF4-FFF2-40B4-BE49-F238E27FC236}">
                <a16:creationId xmlns:a16="http://schemas.microsoft.com/office/drawing/2014/main" id="{410B072F-1D92-D54A-60F6-C57D5333EA14}"/>
              </a:ext>
            </a:extLst>
          </p:cNvPr>
          <p:cNvSpPr txBox="1"/>
          <p:nvPr/>
        </p:nvSpPr>
        <p:spPr>
          <a:xfrm>
            <a:off x="11024958" y="544535"/>
            <a:ext cx="953403" cy="431763"/>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1"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USERS I</a:t>
            </a:r>
            <a:r>
              <a:rPr kumimoji="0" lang="en-US" sz="1333" b="1" i="0" u="sng"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NCLUDE</a:t>
            </a:r>
            <a:endParaRPr kumimoji="0" sz="1333" b="1" i="0" u="sng"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
        <p:nvSpPr>
          <p:cNvPr id="20" name="Google Shape;330;p7">
            <a:extLst>
              <a:ext uri="{FF2B5EF4-FFF2-40B4-BE49-F238E27FC236}">
                <a16:creationId xmlns:a16="http://schemas.microsoft.com/office/drawing/2014/main" id="{196FFB21-68E5-BB5A-D3A8-4CA651A705F5}"/>
              </a:ext>
            </a:extLst>
          </p:cNvPr>
          <p:cNvSpPr txBox="1"/>
          <p:nvPr/>
        </p:nvSpPr>
        <p:spPr>
          <a:xfrm>
            <a:off x="11024958" y="1089731"/>
            <a:ext cx="953403" cy="431763"/>
          </a:xfrm>
          <a:prstGeom prst="rect">
            <a:avLst/>
          </a:prstGeom>
          <a:noFill/>
          <a:ln>
            <a:noFill/>
          </a:ln>
        </p:spPr>
        <p:txBody>
          <a:bodyPr spcFirstLastPara="1" wrap="square" lIns="60933" tIns="121900" rIns="60933" bIns="121900" anchor="ctr" anchorCtr="0">
            <a:noAutofit/>
          </a:bodyPr>
          <a:lstStyle/>
          <a:p>
            <a:pPr marL="0" marR="0" lvl="0" indent="0" algn="ctr" defTabSz="1219170" rtl="0" eaLnBrk="1" fontAlgn="auto" latinLnBrk="0" hangingPunct="1">
              <a:lnSpc>
                <a:spcPct val="90000"/>
              </a:lnSpc>
              <a:spcBef>
                <a:spcPts val="0"/>
              </a:spcBef>
              <a:spcAft>
                <a:spcPts val="0"/>
              </a:spcAft>
              <a:buClr>
                <a:srgbClr val="000000"/>
              </a:buClr>
              <a:buSzPts val="1000"/>
              <a:buFontTx/>
              <a:buNone/>
              <a:tabLst/>
              <a:defRPr/>
            </a:pPr>
            <a:r>
              <a:rPr kumimoji="0" lang="en-US"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rPr>
              <a:t>The Public</a:t>
            </a:r>
            <a:endParaRPr kumimoji="0" sz="1333" b="0" i="0" u="none" strike="noStrike" kern="0" cap="none" spc="0" normalizeH="0" baseline="0" noProof="0" dirty="0">
              <a:ln>
                <a:noFill/>
              </a:ln>
              <a:solidFill>
                <a:srgbClr val="000000"/>
              </a:solidFill>
              <a:effectLst/>
              <a:uLnTx/>
              <a:uFillTx/>
              <a:latin typeface="Open Sans SemiBold"/>
              <a:ea typeface="Open Sans SemiBold"/>
              <a:cs typeface="Open Sans SemiBold"/>
              <a:sym typeface="Open Sans SemiBold"/>
            </a:endParaRPr>
          </a:p>
        </p:txBody>
      </p:sp>
    </p:spTree>
    <p:extLst>
      <p:ext uri="{BB962C8B-B14F-4D97-AF65-F5344CB8AC3E}">
        <p14:creationId xmlns:p14="http://schemas.microsoft.com/office/powerpoint/2010/main" val="2159667971"/>
      </p:ext>
    </p:extLst>
  </p:cSld>
  <p:clrMapOvr>
    <a:masterClrMapping/>
  </p:clrMapOvr>
  <mc:AlternateContent xmlns:mc="http://schemas.openxmlformats.org/markup-compatibility/2006" xmlns:p14="http://schemas.microsoft.com/office/powerpoint/2010/main">
    <mc:Choice Requires="p14">
      <p:transition p14:dur="250" advClick="0" advTm="15000">
        <p:fade/>
      </p:transition>
    </mc:Choice>
    <mc:Fallback xmlns="">
      <p:transition advClick="0" advTm="15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6" name="Rectangle 5">
            <a:extLst>
              <a:ext uri="{FF2B5EF4-FFF2-40B4-BE49-F238E27FC236}">
                <a16:creationId xmlns:a16="http://schemas.microsoft.com/office/drawing/2014/main" id="{AE9FAF04-BD07-7BE2-F5E3-6AC27701434D}"/>
              </a:ext>
            </a:extLst>
          </p:cNvPr>
          <p:cNvSpPr/>
          <p:nvPr/>
        </p:nvSpPr>
        <p:spPr>
          <a:xfrm>
            <a:off x="-1142574" y="7159247"/>
            <a:ext cx="9032791" cy="148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prstClr val="white"/>
                </a:solidFill>
                <a:latin typeface="Calibri" panose="020F0502020204030204"/>
                <a:sym typeface="Arial"/>
              </a:rPr>
              <a:t>Theory of Change</a:t>
            </a:r>
          </a:p>
          <a:p>
            <a:pPr algn="ctr" defTabSz="914377">
              <a:defRPr/>
            </a:pPr>
            <a:r>
              <a:rPr lang="en-US" dirty="0">
                <a:solidFill>
                  <a:prstClr val="white"/>
                </a:solidFill>
                <a:latin typeface="Calibri" panose="020F0502020204030204"/>
                <a:sym typeface="Arial"/>
              </a:rPr>
              <a:t>Open Source Collaboration/Innovation</a:t>
            </a:r>
          </a:p>
          <a:p>
            <a:pPr algn="ctr" defTabSz="914377">
              <a:defRPr/>
            </a:pPr>
            <a:r>
              <a:rPr lang="en-US" dirty="0">
                <a:solidFill>
                  <a:prstClr val="white"/>
                </a:solidFill>
                <a:latin typeface="Calibri" panose="020F0502020204030204"/>
                <a:sym typeface="Arial"/>
              </a:rPr>
              <a:t>Data Commons Architecture</a:t>
            </a:r>
          </a:p>
          <a:p>
            <a:pPr algn="ctr" defTabSz="914377">
              <a:defRPr/>
            </a:pPr>
            <a:r>
              <a:rPr lang="en-US" dirty="0">
                <a:solidFill>
                  <a:prstClr val="white"/>
                </a:solidFill>
                <a:latin typeface="Calibri" panose="020F0502020204030204"/>
                <a:sym typeface="Arial"/>
              </a:rPr>
              <a:t>High-Integrity Governance with Independent Academic and Scientific Advisory  </a:t>
            </a:r>
          </a:p>
          <a:p>
            <a:pPr algn="ctr" defTabSz="914377">
              <a:defRPr/>
            </a:pPr>
            <a:r>
              <a:rPr lang="en-US" dirty="0">
                <a:solidFill>
                  <a:prstClr val="white"/>
                </a:solidFill>
                <a:latin typeface="Calibri" panose="020F0502020204030204"/>
                <a:sym typeface="Arial"/>
              </a:rPr>
              <a:t>Linux Foundation Credibility</a:t>
            </a:r>
          </a:p>
        </p:txBody>
      </p:sp>
      <p:sp>
        <p:nvSpPr>
          <p:cNvPr id="7" name="Rounded Rectangular Callout 6">
            <a:extLst>
              <a:ext uri="{FF2B5EF4-FFF2-40B4-BE49-F238E27FC236}">
                <a16:creationId xmlns:a16="http://schemas.microsoft.com/office/drawing/2014/main" id="{09A3F331-10F5-25AE-3C2B-76B0A2EFF62C}"/>
              </a:ext>
            </a:extLst>
          </p:cNvPr>
          <p:cNvSpPr/>
          <p:nvPr/>
        </p:nvSpPr>
        <p:spPr>
          <a:xfrm>
            <a:off x="-2250" y="2"/>
            <a:ext cx="1826673" cy="1709990"/>
          </a:xfrm>
          <a:prstGeom prst="wedgeRoundRectCallout">
            <a:avLst>
              <a:gd name="adj1" fmla="val 77307"/>
              <a:gd name="adj2" fmla="val 50597"/>
              <a:gd name="adj3" fmla="val 16667"/>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prstClr val="white"/>
                </a:solidFill>
                <a:latin typeface="Calibri" panose="020F0502020204030204"/>
                <a:sym typeface="Arial"/>
              </a:rPr>
              <a:t>Measure ROI by accelerated emissions reductions &amp; resilience investment</a:t>
            </a:r>
          </a:p>
        </p:txBody>
      </p:sp>
      <p:sp>
        <p:nvSpPr>
          <p:cNvPr id="8" name="Rounded Rectangular Callout 8">
            <a:extLst>
              <a:ext uri="{FF2B5EF4-FFF2-40B4-BE49-F238E27FC236}">
                <a16:creationId xmlns:a16="http://schemas.microsoft.com/office/drawing/2014/main" id="{2409AC8B-6F51-1119-2D34-F741447E3702}"/>
              </a:ext>
            </a:extLst>
          </p:cNvPr>
          <p:cNvSpPr/>
          <p:nvPr/>
        </p:nvSpPr>
        <p:spPr>
          <a:xfrm>
            <a:off x="115127" y="5521124"/>
            <a:ext cx="1591917" cy="1223453"/>
          </a:xfrm>
          <a:prstGeom prst="wedgeRoundRectCallout">
            <a:avLst>
              <a:gd name="adj1" fmla="val 102489"/>
              <a:gd name="adj2" fmla="val 3545"/>
              <a:gd name="adj3" fmla="val 16667"/>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prstClr val="white"/>
                </a:solidFill>
                <a:latin typeface="Calibri" panose="020F0502020204030204"/>
                <a:sym typeface="Arial"/>
              </a:rPr>
              <a:t>Serve small-to-medium sized orgs &amp; Global South</a:t>
            </a:r>
          </a:p>
        </p:txBody>
      </p:sp>
      <p:sp>
        <p:nvSpPr>
          <p:cNvPr id="9" name="Oval 8">
            <a:extLst>
              <a:ext uri="{FF2B5EF4-FFF2-40B4-BE49-F238E27FC236}">
                <a16:creationId xmlns:a16="http://schemas.microsoft.com/office/drawing/2014/main" id="{1EB2BC2E-CDE5-6B1D-B6C2-B807A7E89B3A}"/>
              </a:ext>
            </a:extLst>
          </p:cNvPr>
          <p:cNvSpPr/>
          <p:nvPr/>
        </p:nvSpPr>
        <p:spPr>
          <a:xfrm>
            <a:off x="1236562" y="630621"/>
            <a:ext cx="6331231" cy="6129408"/>
          </a:xfrm>
          <a:prstGeom prst="ellipse">
            <a:avLst/>
          </a:prstGeom>
          <a:solidFill>
            <a:srgbClr val="70AD47">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defRPr/>
            </a:pPr>
            <a:endParaRPr lang="en-US" dirty="0">
              <a:solidFill>
                <a:prstClr val="white"/>
              </a:solidFill>
              <a:latin typeface="Calibri" panose="020F0502020204030204"/>
              <a:sym typeface="Arial"/>
            </a:endParaRPr>
          </a:p>
        </p:txBody>
      </p:sp>
      <p:sp>
        <p:nvSpPr>
          <p:cNvPr id="10" name="Oval 9">
            <a:extLst>
              <a:ext uri="{FF2B5EF4-FFF2-40B4-BE49-F238E27FC236}">
                <a16:creationId xmlns:a16="http://schemas.microsoft.com/office/drawing/2014/main" id="{3E2D41BC-31DF-C54E-6C62-9F8EF92F6CB5}"/>
              </a:ext>
            </a:extLst>
          </p:cNvPr>
          <p:cNvSpPr/>
          <p:nvPr/>
        </p:nvSpPr>
        <p:spPr>
          <a:xfrm>
            <a:off x="3969375" y="630621"/>
            <a:ext cx="6331231" cy="6129408"/>
          </a:xfrm>
          <a:prstGeom prst="ellipse">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prstClr val="white"/>
              </a:solidFill>
              <a:latin typeface="Calibri" panose="020F0502020204030204"/>
              <a:sym typeface="Arial"/>
            </a:endParaRPr>
          </a:p>
        </p:txBody>
      </p:sp>
      <p:sp>
        <p:nvSpPr>
          <p:cNvPr id="11" name="TextBox 10">
            <a:extLst>
              <a:ext uri="{FF2B5EF4-FFF2-40B4-BE49-F238E27FC236}">
                <a16:creationId xmlns:a16="http://schemas.microsoft.com/office/drawing/2014/main" id="{B800EE06-A722-B8FE-337C-9093635A6A32}"/>
              </a:ext>
            </a:extLst>
          </p:cNvPr>
          <p:cNvSpPr txBox="1"/>
          <p:nvPr/>
        </p:nvSpPr>
        <p:spPr>
          <a:xfrm>
            <a:off x="1908950" y="1683087"/>
            <a:ext cx="2151288" cy="3785652"/>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Free, easy-to-use point of access to public data required for climate-aligned finance + advocacy.  </a:t>
            </a:r>
          </a:p>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Federation services, connecting wide range of academic, Govt, NGO sources to financial decisionmaking.</a:t>
            </a:r>
          </a:p>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High Trust – independent scientific review as part of governance.</a:t>
            </a:r>
          </a:p>
        </p:txBody>
      </p:sp>
      <p:sp>
        <p:nvSpPr>
          <p:cNvPr id="12" name="TextBox 11">
            <a:extLst>
              <a:ext uri="{FF2B5EF4-FFF2-40B4-BE49-F238E27FC236}">
                <a16:creationId xmlns:a16="http://schemas.microsoft.com/office/drawing/2014/main" id="{90331F4D-DADC-BCC9-9A8A-CB9924FBE058}"/>
              </a:ext>
            </a:extLst>
          </p:cNvPr>
          <p:cNvSpPr txBox="1"/>
          <p:nvPr/>
        </p:nvSpPr>
        <p:spPr>
          <a:xfrm>
            <a:off x="2835966" y="1289427"/>
            <a:ext cx="1759695" cy="420564"/>
          </a:xfrm>
          <a:prstGeom prst="rect">
            <a:avLst/>
          </a:prstGeom>
          <a:noFill/>
        </p:spPr>
        <p:txBody>
          <a:bodyPr wrap="square" rtlCol="0">
            <a:spAutoFit/>
          </a:bodyPr>
          <a:lstStyle/>
          <a:p>
            <a:pPr defTabSz="914377">
              <a:defRPr/>
            </a:pPr>
            <a:r>
              <a:rPr lang="en-US" sz="2133" b="1" dirty="0">
                <a:solidFill>
                  <a:prstClr val="black"/>
                </a:solidFill>
                <a:latin typeface="Calibri" panose="020F0502020204030204"/>
                <a:cs typeface="Arial"/>
                <a:sym typeface="Arial"/>
              </a:rPr>
              <a:t>Public Good</a:t>
            </a:r>
          </a:p>
        </p:txBody>
      </p:sp>
      <p:sp>
        <p:nvSpPr>
          <p:cNvPr id="13" name="TextBox 12">
            <a:extLst>
              <a:ext uri="{FF2B5EF4-FFF2-40B4-BE49-F238E27FC236}">
                <a16:creationId xmlns:a16="http://schemas.microsoft.com/office/drawing/2014/main" id="{207E6DE6-225F-8E9F-9DDB-33019C5C9048}"/>
              </a:ext>
            </a:extLst>
          </p:cNvPr>
          <p:cNvSpPr txBox="1"/>
          <p:nvPr/>
        </p:nvSpPr>
        <p:spPr>
          <a:xfrm>
            <a:off x="7574366" y="1624816"/>
            <a:ext cx="2154909" cy="4278094"/>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Tools designed for institutional requirements for meeting Net Zero finance. Investment, and risk management (physical, transition, alignment, etc).</a:t>
            </a:r>
          </a:p>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Ability to leverage Data Commons with proprietary and  licensed data Technical FTEs committed by members to jointly build solutions.</a:t>
            </a:r>
          </a:p>
        </p:txBody>
      </p:sp>
      <p:sp>
        <p:nvSpPr>
          <p:cNvPr id="14" name="TextBox 13">
            <a:extLst>
              <a:ext uri="{FF2B5EF4-FFF2-40B4-BE49-F238E27FC236}">
                <a16:creationId xmlns:a16="http://schemas.microsoft.com/office/drawing/2014/main" id="{31F53305-2825-C030-7D45-BE08E03FB608}"/>
              </a:ext>
            </a:extLst>
          </p:cNvPr>
          <p:cNvSpPr txBox="1"/>
          <p:nvPr/>
        </p:nvSpPr>
        <p:spPr>
          <a:xfrm>
            <a:off x="6786239" y="961570"/>
            <a:ext cx="1759695" cy="748795"/>
          </a:xfrm>
          <a:prstGeom prst="rect">
            <a:avLst/>
          </a:prstGeom>
          <a:noFill/>
        </p:spPr>
        <p:txBody>
          <a:bodyPr wrap="square" rtlCol="0">
            <a:spAutoFit/>
          </a:bodyPr>
          <a:lstStyle/>
          <a:p>
            <a:pPr algn="ctr" defTabSz="914377">
              <a:defRPr/>
            </a:pPr>
            <a:r>
              <a:rPr lang="en-US" sz="2133" b="1" dirty="0">
                <a:solidFill>
                  <a:prstClr val="black"/>
                </a:solidFill>
                <a:latin typeface="Calibri" panose="020F0502020204030204"/>
                <a:cs typeface="Arial"/>
                <a:sym typeface="Arial"/>
              </a:rPr>
              <a:t>Private Partnership</a:t>
            </a:r>
          </a:p>
        </p:txBody>
      </p:sp>
      <p:sp>
        <p:nvSpPr>
          <p:cNvPr id="15" name="TextBox 14">
            <a:extLst>
              <a:ext uri="{FF2B5EF4-FFF2-40B4-BE49-F238E27FC236}">
                <a16:creationId xmlns:a16="http://schemas.microsoft.com/office/drawing/2014/main" id="{49F00AE1-1CC6-ED54-799A-DCF26BAB970D}"/>
              </a:ext>
            </a:extLst>
          </p:cNvPr>
          <p:cNvSpPr txBox="1"/>
          <p:nvPr/>
        </p:nvSpPr>
        <p:spPr>
          <a:xfrm>
            <a:off x="4620021" y="1752809"/>
            <a:ext cx="2556343" cy="4770537"/>
          </a:xfrm>
          <a:prstGeom prst="rect">
            <a:avLst/>
          </a:prstGeom>
          <a:noFill/>
        </p:spPr>
        <p:txBody>
          <a:bodyPr wrap="square" rtlCol="0">
            <a:spAutoFit/>
          </a:bodyPr>
          <a:lstStyle/>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Tools built by private sector independently but verified as science based &amp; free for public uses (e.g., engagement, policy).</a:t>
            </a:r>
          </a:p>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Open collaboration space uniquely able to help the climate-finance community speed up convergence on, and implementation of, methods and standards.</a:t>
            </a:r>
          </a:p>
          <a:p>
            <a:pPr marL="285744" indent="-285744" defTabSz="914377">
              <a:buFont typeface="Arial" panose="020B0604020202020204" pitchFamily="34" charset="0"/>
              <a:buChar char="•"/>
              <a:defRPr/>
            </a:pPr>
            <a:r>
              <a:rPr lang="en-US" sz="1600" dirty="0">
                <a:solidFill>
                  <a:prstClr val="black"/>
                </a:solidFill>
                <a:latin typeface="Calibri" panose="020F0502020204030204"/>
                <a:cs typeface="Arial"/>
                <a:sym typeface="Arial"/>
              </a:rPr>
              <a:t>Transparently developed comprehensive roadmaps + model methodologies.</a:t>
            </a:r>
          </a:p>
          <a:p>
            <a:pPr marL="285744" indent="-285744" defTabSz="914377">
              <a:buFont typeface="Arial" panose="020B0604020202020204" pitchFamily="34" charset="0"/>
              <a:buChar char="•"/>
              <a:defRPr/>
            </a:pPr>
            <a:endParaRPr lang="en-US" sz="1600" dirty="0">
              <a:solidFill>
                <a:prstClr val="black"/>
              </a:solidFill>
              <a:latin typeface="Calibri" panose="020F0502020204030204"/>
              <a:cs typeface="Arial"/>
              <a:sym typeface="Arial"/>
            </a:endParaRPr>
          </a:p>
          <a:p>
            <a:pPr marL="285744" indent="-285744" defTabSz="914377">
              <a:buFont typeface="Arial" panose="020B0604020202020204" pitchFamily="34" charset="0"/>
              <a:buChar char="•"/>
              <a:defRPr/>
            </a:pPr>
            <a:endParaRPr lang="en-US" sz="1600" dirty="0">
              <a:solidFill>
                <a:prstClr val="black"/>
              </a:solidFill>
              <a:latin typeface="Calibri" panose="020F0502020204030204"/>
              <a:cs typeface="Arial"/>
              <a:sym typeface="Arial"/>
            </a:endParaRPr>
          </a:p>
        </p:txBody>
      </p:sp>
      <p:sp>
        <p:nvSpPr>
          <p:cNvPr id="16" name="Rounded Rectangular Callout 8">
            <a:extLst>
              <a:ext uri="{FF2B5EF4-FFF2-40B4-BE49-F238E27FC236}">
                <a16:creationId xmlns:a16="http://schemas.microsoft.com/office/drawing/2014/main" id="{A09606F9-41C9-BFF0-8258-D70DFBECA5F5}"/>
              </a:ext>
            </a:extLst>
          </p:cNvPr>
          <p:cNvSpPr/>
          <p:nvPr/>
        </p:nvSpPr>
        <p:spPr>
          <a:xfrm>
            <a:off x="10031026" y="1"/>
            <a:ext cx="2135055" cy="2060447"/>
          </a:xfrm>
          <a:prstGeom prst="wedgeRoundRectCallout">
            <a:avLst>
              <a:gd name="adj1" fmla="val -75148"/>
              <a:gd name="adj2" fmla="val 5074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dirty="0">
                <a:solidFill>
                  <a:prstClr val="white"/>
                </a:solidFill>
                <a:latin typeface="Calibri" panose="020F0502020204030204"/>
                <a:sym typeface="Arial"/>
              </a:rPr>
              <a:t>Measure ROI by speed and scale of net-zero aligned decisions and projected GHG mitigation &amp; resilience impacts</a:t>
            </a:r>
          </a:p>
        </p:txBody>
      </p:sp>
      <p:sp>
        <p:nvSpPr>
          <p:cNvPr id="17" name="TextBox 16">
            <a:extLst>
              <a:ext uri="{FF2B5EF4-FFF2-40B4-BE49-F238E27FC236}">
                <a16:creationId xmlns:a16="http://schemas.microsoft.com/office/drawing/2014/main" id="{F87CE686-6899-06C1-42A4-CC39B9465132}"/>
              </a:ext>
            </a:extLst>
          </p:cNvPr>
          <p:cNvSpPr txBox="1"/>
          <p:nvPr/>
        </p:nvSpPr>
        <p:spPr>
          <a:xfrm>
            <a:off x="4881299" y="1289427"/>
            <a:ext cx="1759695" cy="420564"/>
          </a:xfrm>
          <a:prstGeom prst="rect">
            <a:avLst/>
          </a:prstGeom>
          <a:noFill/>
        </p:spPr>
        <p:txBody>
          <a:bodyPr wrap="square" rtlCol="0">
            <a:spAutoFit/>
          </a:bodyPr>
          <a:lstStyle/>
          <a:p>
            <a:pPr algn="ctr" defTabSz="914377">
              <a:defRPr/>
            </a:pPr>
            <a:r>
              <a:rPr lang="en-US" sz="2133" b="1" dirty="0">
                <a:solidFill>
                  <a:prstClr val="black"/>
                </a:solidFill>
                <a:latin typeface="Calibri" panose="020F0502020204030204"/>
                <a:cs typeface="Arial"/>
                <a:sym typeface="Arial"/>
              </a:rPr>
              <a:t>Joint Benefit</a:t>
            </a:r>
          </a:p>
        </p:txBody>
      </p:sp>
      <p:sp>
        <p:nvSpPr>
          <p:cNvPr id="18" name="Google Shape;1541;p32">
            <a:extLst>
              <a:ext uri="{FF2B5EF4-FFF2-40B4-BE49-F238E27FC236}">
                <a16:creationId xmlns:a16="http://schemas.microsoft.com/office/drawing/2014/main" id="{55ECEF0F-22DD-4557-FC1B-58072B50E4F4}"/>
              </a:ext>
            </a:extLst>
          </p:cNvPr>
          <p:cNvSpPr txBox="1">
            <a:spLocks/>
          </p:cNvSpPr>
          <p:nvPr/>
        </p:nvSpPr>
        <p:spPr>
          <a:xfrm>
            <a:off x="2460167" y="-65529"/>
            <a:ext cx="15512000" cy="750917"/>
          </a:xfrm>
          <a:prstGeom prst="rect">
            <a:avLst/>
          </a:prstGeom>
          <a:noFill/>
          <a:ln>
            <a:noFill/>
          </a:ln>
        </p:spPr>
        <p:txBody>
          <a:bodyPr spcFirstLastPara="1" vert="horz" wrap="square" lIns="121911" tIns="121911" rIns="121911" bIns="121911" rtlCol="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168FDF"/>
              </a:buClr>
              <a:buSzPts val="2200"/>
              <a:buFont typeface="Arial"/>
              <a:buNone/>
              <a:defRPr sz="2200" b="0" i="0" u="none" strike="noStrike" cap="none">
                <a:solidFill>
                  <a:srgbClr val="168FDF"/>
                </a:solidFill>
                <a:latin typeface="Open Sans ExtraBold"/>
                <a:ea typeface="Open Sans ExtraBold"/>
                <a:cs typeface="Open Sans ExtraBold"/>
                <a:sym typeface="Open Sans ExtraBold"/>
              </a:defRPr>
            </a:lvl1pPr>
            <a:lvl2pPr marR="0" lvl="1"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2pPr>
            <a:lvl3pPr marR="0" lvl="2"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3pPr>
            <a:lvl4pPr marR="0" lvl="3"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4pPr>
            <a:lvl5pPr marR="0" lvl="4"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5pPr>
            <a:lvl6pPr marR="0" lvl="5"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6pPr>
            <a:lvl7pPr marR="0" lvl="6"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7pPr>
            <a:lvl8pPr marR="0" lvl="7"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8pPr>
            <a:lvl9pPr marR="0" lvl="8" algn="l" rtl="0">
              <a:lnSpc>
                <a:spcPct val="100000"/>
              </a:lnSpc>
              <a:spcBef>
                <a:spcPts val="0"/>
              </a:spcBef>
              <a:spcAft>
                <a:spcPts val="0"/>
              </a:spcAft>
              <a:buClr>
                <a:srgbClr val="168FDF"/>
              </a:buClr>
              <a:buSzPts val="2200"/>
              <a:buFont typeface="Arial"/>
              <a:buNone/>
              <a:defRPr sz="2200" b="0" i="0" u="none" strike="noStrike" cap="none">
                <a:solidFill>
                  <a:srgbClr val="168FDF"/>
                </a:solidFill>
                <a:latin typeface="Arial"/>
                <a:ea typeface="Arial"/>
                <a:cs typeface="Arial"/>
                <a:sym typeface="Arial"/>
              </a:defRPr>
            </a:lvl9pPr>
          </a:lstStyle>
          <a:p>
            <a:pPr defTabSz="1219170">
              <a:defRPr/>
            </a:pPr>
            <a:r>
              <a:rPr lang="en-US" sz="3800" kern="0" dirty="0">
                <a:solidFill>
                  <a:srgbClr val="003781"/>
                </a:solidFill>
                <a:latin typeface="+mn-lt"/>
              </a:rPr>
              <a:t>OS-C’s </a:t>
            </a:r>
            <a:r>
              <a:rPr lang="en-US" sz="3800" kern="0" dirty="0">
                <a:latin typeface="+mn-lt"/>
              </a:rPr>
              <a:t>Public v. Private Benefit</a:t>
            </a:r>
          </a:p>
        </p:txBody>
      </p:sp>
      <p:sp>
        <p:nvSpPr>
          <p:cNvPr id="3" name="TextBox 2">
            <a:extLst>
              <a:ext uri="{FF2B5EF4-FFF2-40B4-BE49-F238E27FC236}">
                <a16:creationId xmlns:a16="http://schemas.microsoft.com/office/drawing/2014/main" id="{72B05194-30F1-1A3E-DA52-DE1C683425E9}"/>
              </a:ext>
            </a:extLst>
          </p:cNvPr>
          <p:cNvSpPr txBox="1"/>
          <p:nvPr/>
        </p:nvSpPr>
        <p:spPr>
          <a:xfrm flipH="1">
            <a:off x="11740538" y="6539900"/>
            <a:ext cx="1128356" cy="261610"/>
          </a:xfrm>
          <a:prstGeom prst="rect">
            <a:avLst/>
          </a:prstGeom>
          <a:noFill/>
        </p:spPr>
        <p:txBody>
          <a:bodyPr wrap="square" rtlCol="0">
            <a:spAutoFit/>
          </a:bodyPr>
          <a:lstStyle/>
          <a:p>
            <a:pPr defTabSz="1219170">
              <a:buClr>
                <a:srgbClr val="000000"/>
              </a:buClr>
              <a:defRPr/>
            </a:pPr>
            <a:fld id="{F4861C4F-8D4C-4238-9E07-84F9BEB7F07C}" type="slidenum">
              <a:rPr lang="en-US" sz="1050" kern="0" smtClean="0">
                <a:solidFill>
                  <a:srgbClr val="000000"/>
                </a:solidFill>
                <a:latin typeface="Arial"/>
                <a:cs typeface="Arial"/>
                <a:sym typeface="Arial"/>
              </a:rPr>
              <a:pPr defTabSz="1219170">
                <a:buClr>
                  <a:srgbClr val="000000"/>
                </a:buClr>
                <a:defRPr/>
              </a:pPr>
              <a:t>9</a:t>
            </a:fld>
            <a:endParaRPr lang="en-US" sz="1050" kern="0" dirty="0">
              <a:solidFill>
                <a:srgbClr val="000000"/>
              </a:solidFill>
              <a:latin typeface="Arial"/>
              <a:cs typeface="Arial"/>
              <a:sym typeface="Arial"/>
            </a:endParaRPr>
          </a:p>
        </p:txBody>
      </p:sp>
    </p:spTree>
    <p:extLst>
      <p:ext uri="{BB962C8B-B14F-4D97-AF65-F5344CB8AC3E}">
        <p14:creationId xmlns:p14="http://schemas.microsoft.com/office/powerpoint/2010/main" val="3051300669"/>
      </p:ext>
    </p:extLst>
  </p:cSld>
  <p:clrMapOvr>
    <a:masterClrMapping/>
  </p:clrMapOvr>
  <mc:AlternateContent xmlns:mc="http://schemas.openxmlformats.org/markup-compatibility/2006" xmlns:p14="http://schemas.microsoft.com/office/powerpoint/2010/main">
    <mc:Choice Requires="p14">
      <p:transition p14:dur="250" advClick="0" advTm="15000">
        <p:fade/>
      </p:transition>
    </mc:Choice>
    <mc:Fallback xmlns="">
      <p:transition advClick="0" advTm="1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IM_PPT_Master" id="{3222CD4F-7B9E-498B-9E6C-BB8049951C20}" vid="{009504AB-AEC9-4EA7-8D33-776C1D1A13E3}"/>
    </a:ext>
  </a:extLst>
</a:theme>
</file>

<file path=ppt/theme/theme2.xml><?xml version="1.0" encoding="utf-8"?>
<a:theme xmlns:a="http://schemas.openxmlformats.org/drawingml/2006/main" name="Divider + end charts">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IM_PPT_Master" id="{3222CD4F-7B9E-498B-9E6C-BB8049951C20}" vid="{546BD2D7-0DBB-4D51-B01A-F4C28F0C0AAE}"/>
    </a:ext>
  </a:extLst>
</a:theme>
</file>

<file path=ppt/theme/theme3.xml><?xml version="1.0" encoding="utf-8"?>
<a:theme xmlns:a="http://schemas.openxmlformats.org/drawingml/2006/main" name="Content charts whit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22B54"/>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bg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IM_PPT_Master" id="{3222CD4F-7B9E-498B-9E6C-BB8049951C20}" vid="{AFFAAD80-C7F9-4C3A-A526-10DFE575A795}"/>
    </a:ext>
  </a:extLst>
</a:theme>
</file>

<file path=ppt/theme/theme4.xml><?xml version="1.0" encoding="utf-8"?>
<a:theme xmlns:a="http://schemas.openxmlformats.org/drawingml/2006/main" name="Content charts blue">
  <a:themeElements>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chor="t" anchorCtr="0">
        <a:noAutofit/>
      </a:bodyPr>
      <a:lstStyle>
        <a:defPPr algn="l">
          <a:defRPr sz="1600" smtClean="0">
            <a:solidFill>
              <a:schemeClr val="tx1"/>
            </a:solidFill>
          </a:defRPr>
        </a:defPPr>
      </a:lstStyle>
    </a:txDef>
  </a:objectDefaults>
  <a:extraClrSchemeLst>
    <a:extraClrScheme>
      <a:clrScheme name="AllianzBlue">
        <a:dk1>
          <a:srgbClr val="003781"/>
        </a:dk1>
        <a:lt1>
          <a:srgbClr val="FFFFFF"/>
        </a:lt1>
        <a:dk2>
          <a:srgbClr val="414141"/>
        </a:dk2>
        <a:lt2>
          <a:srgbClr val="CFCFCF"/>
        </a:lt2>
        <a:accent1>
          <a:srgbClr val="122B54"/>
        </a:accent1>
        <a:accent2>
          <a:srgbClr val="006192"/>
        </a:accent2>
        <a:accent3>
          <a:srgbClr val="007AB3"/>
        </a:accent3>
        <a:accent4>
          <a:srgbClr val="13A0D3"/>
        </a:accent4>
        <a:accent5>
          <a:srgbClr val="B5DAE6"/>
        </a:accent5>
        <a:accent6>
          <a:srgbClr val="DFEFF2"/>
        </a:accent6>
        <a:hlink>
          <a:srgbClr val="003781"/>
        </a:hlink>
        <a:folHlink>
          <a:srgbClr val="B4B4B4"/>
        </a:folHlink>
      </a:clrScheme>
    </a:extraClrScheme>
    <a:extraClrScheme>
      <a:clrScheme name="AllianzVibrant">
        <a:dk1>
          <a:srgbClr val="003781"/>
        </a:dk1>
        <a:lt1>
          <a:srgbClr val="FFFFFF"/>
        </a:lt1>
        <a:dk2>
          <a:srgbClr val="414141"/>
        </a:dk2>
        <a:lt2>
          <a:srgbClr val="CFCFCF"/>
        </a:lt2>
        <a:accent1>
          <a:srgbClr val="00908D"/>
        </a:accent1>
        <a:accent2>
          <a:srgbClr val="5FCD8A"/>
        </a:accent2>
        <a:accent3>
          <a:srgbClr val="A6276F"/>
        </a:accent3>
        <a:accent4>
          <a:srgbClr val="F62459"/>
        </a:accent4>
        <a:accent5>
          <a:srgbClr val="F86200"/>
        </a:accent5>
        <a:accent6>
          <a:srgbClr val="FAB600"/>
        </a:accent6>
        <a:hlink>
          <a:srgbClr val="003781"/>
        </a:hlink>
        <a:folHlink>
          <a:srgbClr val="B4B4B4"/>
        </a:folHlink>
      </a:clrScheme>
    </a:extraClrScheme>
  </a:extraClrSchemeLst>
  <a:custClrLst>
    <a:custClr name="rgb(18,43,84)">
      <a:srgbClr val="122B54"/>
    </a:custClr>
    <a:custClr name="rgb(0,97,146)">
      <a:srgbClr val="006192"/>
    </a:custClr>
    <a:custClr name="rgb(0,122,179)">
      <a:srgbClr val="007AB3"/>
    </a:custClr>
    <a:custClr name="rgb(19,160,211)">
      <a:srgbClr val="13A0D3"/>
    </a:custClr>
    <a:custClr name="rgb(181,218,230)">
      <a:srgbClr val="B5DAE6"/>
    </a:custClr>
    <a:custClr name="rgb(223,239,242)">
      <a:srgbClr val="DFEFF2"/>
    </a:custClr>
    <a:custClr name="rgb(0,144,141)">
      <a:srgbClr val="00908D"/>
    </a:custClr>
    <a:custClr name="rgb(95,205,138)">
      <a:srgbClr val="5FCD8A"/>
    </a:custClr>
    <a:custClr name="rgb(166,39,111)">
      <a:srgbClr val="A6276F"/>
    </a:custClr>
    <a:custClr name="rgb(246,36,89)">
      <a:srgbClr val="F62459"/>
    </a:custClr>
    <a:custClr name="rgb(248,98,0)">
      <a:srgbClr val="F86200"/>
    </a:custClr>
    <a:custClr name="rgb(250,182,0)">
      <a:srgbClr val="FAB600"/>
    </a:custClr>
  </a:custClrLst>
  <a:extLst>
    <a:ext uri="{05A4C25C-085E-4340-85A3-A5531E510DB2}">
      <thm15:themeFamily xmlns:thm15="http://schemas.microsoft.com/office/thememl/2012/main" name="AIM_PPT_Master" id="{3222CD4F-7B9E-498B-9E6C-BB8049951C20}" vid="{20556343-031A-4C10-96B3-45887A0A7E29}"/>
    </a:ext>
  </a:extLst>
</a:theme>
</file>

<file path=ppt/theme/theme5.xml><?xml version="1.0" encoding="utf-8"?>
<a:theme xmlns:a="http://schemas.openxmlformats.org/drawingml/2006/main" name="2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Linux Foundation 2021">
  <a:themeElements>
    <a:clrScheme name="Custom 46">
      <a:dk1>
        <a:srgbClr val="3F3F3F"/>
      </a:dk1>
      <a:lt1>
        <a:srgbClr val="FFFFFF"/>
      </a:lt1>
      <a:dk2>
        <a:srgbClr val="00183C"/>
      </a:dk2>
      <a:lt2>
        <a:srgbClr val="FFFFFF"/>
      </a:lt2>
      <a:accent1>
        <a:srgbClr val="003865"/>
      </a:accent1>
      <a:accent2>
        <a:srgbClr val="009CDE"/>
      </a:accent2>
      <a:accent3>
        <a:srgbClr val="057FC7"/>
      </a:accent3>
      <a:accent4>
        <a:srgbClr val="A1A1A4"/>
      </a:accent4>
      <a:accent5>
        <a:srgbClr val="807F83"/>
      </a:accent5>
      <a:accent6>
        <a:srgbClr val="FFC557"/>
      </a:accent6>
      <a:hlink>
        <a:srgbClr val="009CDE"/>
      </a:hlink>
      <a:folHlink>
        <a:srgbClr val="057F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4A505927623E8B47B4D5AF9D79FABE67" ma:contentTypeVersion="2" ma:contentTypeDescription="Ein neues Dokument erstellen." ma:contentTypeScope="" ma:versionID="4270ea42de19a9331e3e5312c55c22ca">
  <xsd:schema xmlns:xsd="http://www.w3.org/2001/XMLSchema" xmlns:xs="http://www.w3.org/2001/XMLSchema" xmlns:p="http://schemas.microsoft.com/office/2006/metadata/properties" xmlns:ns3="c72a1869-58d2-4854-bbb7-6c82a609f92c" targetNamespace="http://schemas.microsoft.com/office/2006/metadata/properties" ma:root="true" ma:fieldsID="5e393012214ad580c20b08749580cba1" ns3:_="">
    <xsd:import namespace="c72a1869-58d2-4854-bbb7-6c82a609f92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2a1869-58d2-4854-bbb7-6c82a609f92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238861-3DAC-4F8A-8FBD-A33F14A90246}">
  <ds:schemaRefs>
    <ds:schemaRef ds:uri="http://purl.org/dc/dcmitype/"/>
    <ds:schemaRef ds:uri="http://www.w3.org/XML/1998/namespace"/>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c72a1869-58d2-4854-bbb7-6c82a609f92c"/>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979EEEB4-116B-45D7-A00E-4485C1BF495A}">
  <ds:schemaRefs>
    <ds:schemaRef ds:uri="http://schemas.microsoft.com/sharepoint/v3/contenttype/forms"/>
  </ds:schemaRefs>
</ds:datastoreItem>
</file>

<file path=customXml/itemProps3.xml><?xml version="1.0" encoding="utf-8"?>
<ds:datastoreItem xmlns:ds="http://schemas.openxmlformats.org/officeDocument/2006/customXml" ds:itemID="{09578BFD-1561-42AB-94F0-EAB23BDB9682}">
  <ds:schemaRefs>
    <ds:schemaRef ds:uri="c72a1869-58d2-4854-bbb7-6c82a609f9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17556</TotalTime>
  <Words>2171</Words>
  <Application>Microsoft Office PowerPoint</Application>
  <PresentationFormat>Widescreen</PresentationFormat>
  <Paragraphs>371</Paragraphs>
  <Slides>19</Slides>
  <Notes>13</Notes>
  <HiddenSlides>0</HiddenSlides>
  <MMClips>0</MMClips>
  <ScaleCrop>false</ScaleCrop>
  <HeadingPairs>
    <vt:vector size="8" baseType="variant">
      <vt:variant>
        <vt:lpstr>Fonts Used</vt:lpstr>
      </vt:variant>
      <vt:variant>
        <vt:i4>15</vt:i4>
      </vt:variant>
      <vt:variant>
        <vt:lpstr>Theme</vt:lpstr>
      </vt:variant>
      <vt:variant>
        <vt:i4>8</vt:i4>
      </vt:variant>
      <vt:variant>
        <vt:lpstr>Embedded OLE Servers</vt:lpstr>
      </vt:variant>
      <vt:variant>
        <vt:i4>1</vt:i4>
      </vt:variant>
      <vt:variant>
        <vt:lpstr>Slide Titles</vt:lpstr>
      </vt:variant>
      <vt:variant>
        <vt:i4>19</vt:i4>
      </vt:variant>
    </vt:vector>
  </HeadingPairs>
  <TitlesOfParts>
    <vt:vector size="43" baseType="lpstr">
      <vt:lpstr>Arial</vt:lpstr>
      <vt:lpstr>Calibri</vt:lpstr>
      <vt:lpstr>Calibri Light</vt:lpstr>
      <vt:lpstr>Dubai Light</vt:lpstr>
      <vt:lpstr>Fira Sans</vt:lpstr>
      <vt:lpstr>Open Sans</vt:lpstr>
      <vt:lpstr>Open Sans ExtraBold</vt:lpstr>
      <vt:lpstr>Open Sans Light</vt:lpstr>
      <vt:lpstr>Open Sans SemiBold</vt:lpstr>
      <vt:lpstr>Quattrocento Sans</vt:lpstr>
      <vt:lpstr>Red Hat Display</vt:lpstr>
      <vt:lpstr>Red Hat Text Medium</vt:lpstr>
      <vt:lpstr>Segoe UI</vt:lpstr>
      <vt:lpstr>Symbol</vt:lpstr>
      <vt:lpstr>Times New Roman</vt:lpstr>
      <vt:lpstr>Title charts</vt:lpstr>
      <vt:lpstr>Divider + end charts</vt:lpstr>
      <vt:lpstr>Content charts white</vt:lpstr>
      <vt:lpstr>Content charts blue</vt:lpstr>
      <vt:lpstr>2_Linux Foundation 2021</vt:lpstr>
      <vt:lpstr>1_Linux Foundation 2021</vt:lpstr>
      <vt:lpstr>3_Linux Foundation 2021</vt:lpstr>
      <vt:lpstr>Office Theme</vt:lpstr>
      <vt:lpstr>think-cell Slide</vt:lpstr>
      <vt:lpstr>Open-Source Climate (OS-C) Overview Tapping the Massive Power of Open Source to Build a Public Utility of Data and Analytics </vt:lpstr>
      <vt:lpstr>Members &amp; Partners</vt:lpstr>
      <vt:lpstr>Problem: investors lack data coverage, quality, interoperability required for scaling climate impact</vt:lpstr>
      <vt:lpstr>OS-C proposes concrete measures to address climate risks and opportunities</vt:lpstr>
      <vt:lpstr>Solution: OS-C is uniquely able to breakthrough by...</vt:lpstr>
      <vt:lpstr>OS-C operating model leverages open source principles</vt:lpstr>
      <vt:lpstr>OS-C: 3 main building blocks for a game-changing solution</vt:lpstr>
      <vt:lpstr>PowerPoint Presentation</vt:lpstr>
      <vt:lpstr>PowerPoint Presentation</vt:lpstr>
      <vt:lpstr>PowerPoint Presentation</vt:lpstr>
      <vt:lpstr> Physical Risk &amp; Resilience (PRR) -- BNP Paribas Lead </vt:lpstr>
      <vt:lpstr>PowerPoint Presentation</vt:lpstr>
      <vt:lpstr>PowerPoint Presentation</vt:lpstr>
      <vt:lpstr>OS-C is platform of interconnected components and workstreams</vt:lpstr>
      <vt:lpstr>Governance structure and business model</vt:lpstr>
      <vt:lpstr>PowerPoint Presentation</vt:lpstr>
      <vt:lpstr>PowerPoint Presentation</vt:lpstr>
      <vt:lpstr>PowerPoint Presentation</vt:lpstr>
      <vt:lpstr>Research &amp; Academic Council’s Role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AIM_PPT_Master</dc:title>
  <dc:creator>Martin, Felix (AIM SE)</dc:creator>
  <cp:lastModifiedBy>Heather Ackenhusen</cp:lastModifiedBy>
  <cp:revision>20</cp:revision>
  <dcterms:created xsi:type="dcterms:W3CDTF">2021-11-25T16:58:51Z</dcterms:created>
  <dcterms:modified xsi:type="dcterms:W3CDTF">2023-04-21T21:20:38Z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0x0101004A505927623E8B47B4D5AF9D79FABE67</vt:lpwstr>
  </property>
  <property fmtid="{D5CDD505-2E9C-101B-9397-08002B2CF9AE}" pid="3" name="_AdHocReviewCycleID">
    <vt:i4>-1168411568</vt:i4>
  </property>
  <property fmtid="{D5CDD505-2E9C-101B-9397-08002B2CF9AE}" pid="4" name="_NewReviewCycle">
    <vt:lpwstr/>
  </property>
  <property fmtid="{D5CDD505-2E9C-101B-9397-08002B2CF9AE}" pid="5" name="_EmailSubject">
    <vt:lpwstr>MS Teams : Allianz/ OS-Climate - Climate Week, COP27, and 2022 Communications Priorities</vt:lpwstr>
  </property>
  <property fmtid="{D5CDD505-2E9C-101B-9397-08002B2CF9AE}" pid="6" name="_AuthorEmail">
    <vt:lpwstr>julian.stroscher@allianz.com</vt:lpwstr>
  </property>
  <property fmtid="{D5CDD505-2E9C-101B-9397-08002B2CF9AE}" pid="7" name="_AuthorEmailDisplayName">
    <vt:lpwstr>Stroscher, Julian (AIM SE)</vt:lpwstr>
  </property>
  <property fmtid="{D5CDD505-2E9C-101B-9397-08002B2CF9AE}" pid="8" name="MSIP_Label_ce5f591a-3248-43e9-9b70-1ad50135772d_Enabled">
    <vt:lpwstr>true</vt:lpwstr>
  </property>
  <property fmtid="{D5CDD505-2E9C-101B-9397-08002B2CF9AE}" pid="9" name="MSIP_Label_ce5f591a-3248-43e9-9b70-1ad50135772d_SetDate">
    <vt:lpwstr>2021-07-29T09:20:11Z</vt:lpwstr>
  </property>
  <property fmtid="{D5CDD505-2E9C-101B-9397-08002B2CF9AE}" pid="10" name="MSIP_Label_ce5f591a-3248-43e9-9b70-1ad50135772d_Method">
    <vt:lpwstr>Privileged</vt:lpwstr>
  </property>
  <property fmtid="{D5CDD505-2E9C-101B-9397-08002B2CF9AE}" pid="11" name="MSIP_Label_ce5f591a-3248-43e9-9b70-1ad50135772d_Name">
    <vt:lpwstr>ce5f591a-3248-43e9-9b70-1ad50135772d</vt:lpwstr>
  </property>
  <property fmtid="{D5CDD505-2E9C-101B-9397-08002B2CF9AE}" pid="12" name="MSIP_Label_ce5f591a-3248-43e9-9b70-1ad50135772d_SiteId">
    <vt:lpwstr>6e06e42d-6925-47c6-b9e7-9581c7ca302a</vt:lpwstr>
  </property>
  <property fmtid="{D5CDD505-2E9C-101B-9397-08002B2CF9AE}" pid="13" name="MSIP_Label_ce5f591a-3248-43e9-9b70-1ad50135772d_ActionId">
    <vt:lpwstr>cae8452c-7462-4e0b-86f6-dfc751feef05</vt:lpwstr>
  </property>
  <property fmtid="{D5CDD505-2E9C-101B-9397-08002B2CF9AE}" pid="14" name="MSIP_Label_ce5f591a-3248-43e9-9b70-1ad50135772d_ContentBits">
    <vt:lpwstr>0</vt:lpwstr>
  </property>
  <property fmtid="{D5CDD505-2E9C-101B-9397-08002B2CF9AE}" pid="15" name="_PreviousAdHocReviewCycleID">
    <vt:i4>-775203342</vt:i4>
  </property>
</Properties>
</file>